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5"/>
  </p:sldMasterIdLst>
  <p:notesMasterIdLst>
    <p:notesMasterId r:id="rId8"/>
  </p:notesMasterIdLst>
  <p:sldIdLst>
    <p:sldId id="1834" r:id="rId6"/>
    <p:sldId id="1835"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C704E31-CDBF-7314-37E7-7F90523CFD59}" name="Wardah Ajaz" initials="WA" userId="S::wajaz@affirma.com::a653774b-62e7-4fd4-84eb-453e7c2eb25c"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Pamela Cook" initials="PC" lastIdx="6" clrIdx="0">
    <p:extLst>
      <p:ext uri="{19B8F6BF-5375-455C-9EA6-DF929625EA0E}">
        <p15:presenceInfo xmlns:p15="http://schemas.microsoft.com/office/powerpoint/2012/main" userId="S::pcook@affirma.com::8106f2c5-df70-49fd-b5d7-bbbe241af32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0C0"/>
    <a:srgbClr val="073A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0AA2403-6D58-014C-BA3E-B78256436DF9}" v="1" dt="2025-11-19T18:51:41.040"/>
    <p1510:client id="{EE46181E-FE9E-3BB7-E1F8-A51A4BDDC72B}" v="98" dt="2025-11-19T19:02:19.9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80147" autoAdjust="0"/>
  </p:normalViewPr>
  <p:slideViewPr>
    <p:cSldViewPr snapToGrid="0">
      <p:cViewPr varScale="1">
        <p:scale>
          <a:sx n="83" d="100"/>
          <a:sy n="83" d="100"/>
        </p:scale>
        <p:origin x="1600" y="192"/>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theme" Target="theme/theme1.xml"/><Relationship Id="rId2" Type="http://schemas.openxmlformats.org/officeDocument/2006/relationships/customXml" Target="../customXml/item2.xml"/><Relationship Id="rId16"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viewProps" Target="viewProps.xml"/><Relationship Id="rId5" Type="http://schemas.openxmlformats.org/officeDocument/2006/relationships/slideMaster" Target="slideMasters/slideMaster1.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commentAuthors" Target="commentAuthors.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 Minelli" userId="S::mminelli@affirma.com::8aabbc37-ad6b-4f0e-b68e-6b3b4d01d997" providerId="AD" clId="Web-{EE46181E-FE9E-3BB7-E1F8-A51A4BDDC72B}"/>
    <pc:docChg chg="modSld">
      <pc:chgData name="Matt Minelli" userId="S::mminelli@affirma.com::8aabbc37-ad6b-4f0e-b68e-6b3b4d01d997" providerId="AD" clId="Web-{EE46181E-FE9E-3BB7-E1F8-A51A4BDDC72B}" dt="2025-11-19T19:02:19.984" v="92" actId="14100"/>
      <pc:docMkLst>
        <pc:docMk/>
      </pc:docMkLst>
      <pc:sldChg chg="addSp delSp modSp">
        <pc:chgData name="Matt Minelli" userId="S::mminelli@affirma.com::8aabbc37-ad6b-4f0e-b68e-6b3b4d01d997" providerId="AD" clId="Web-{EE46181E-FE9E-3BB7-E1F8-A51A4BDDC72B}" dt="2025-11-19T19:00:03.560" v="61" actId="14100"/>
        <pc:sldMkLst>
          <pc:docMk/>
          <pc:sldMk cId="1287706696" sldId="1834"/>
        </pc:sldMkLst>
        <pc:spChg chg="mod">
          <ac:chgData name="Matt Minelli" userId="S::mminelli@affirma.com::8aabbc37-ad6b-4f0e-b68e-6b3b4d01d997" providerId="AD" clId="Web-{EE46181E-FE9E-3BB7-E1F8-A51A4BDDC72B}" dt="2025-11-19T18:56:20.152" v="21"/>
          <ac:spMkLst>
            <pc:docMk/>
            <pc:sldMk cId="1287706696" sldId="1834"/>
            <ac:spMk id="2" creationId="{3B53D9E3-8074-49E2-29DA-18AB2B3B6D36}"/>
          </ac:spMkLst>
        </pc:spChg>
        <pc:spChg chg="mod">
          <ac:chgData name="Matt Minelli" userId="S::mminelli@affirma.com::8aabbc37-ad6b-4f0e-b68e-6b3b4d01d997" providerId="AD" clId="Web-{EE46181E-FE9E-3BB7-E1F8-A51A4BDDC72B}" dt="2025-11-19T18:56:20.058" v="14"/>
          <ac:spMkLst>
            <pc:docMk/>
            <pc:sldMk cId="1287706696" sldId="1834"/>
            <ac:spMk id="3" creationId="{D888A8EE-A41B-104E-87E1-EB98061134BE}"/>
          </ac:spMkLst>
        </pc:spChg>
        <pc:spChg chg="mod">
          <ac:chgData name="Matt Minelli" userId="S::mminelli@affirma.com::8aabbc37-ad6b-4f0e-b68e-6b3b4d01d997" providerId="AD" clId="Web-{EE46181E-FE9E-3BB7-E1F8-A51A4BDDC72B}" dt="2025-11-19T18:58:20.466" v="33" actId="1076"/>
          <ac:spMkLst>
            <pc:docMk/>
            <pc:sldMk cId="1287706696" sldId="1834"/>
            <ac:spMk id="4" creationId="{BDC4B9FF-8695-D444-A5CC-2CB3135EEEAD}"/>
          </ac:spMkLst>
        </pc:spChg>
        <pc:spChg chg="add del mod">
          <ac:chgData name="Matt Minelli" userId="S::mminelli@affirma.com::8aabbc37-ad6b-4f0e-b68e-6b3b4d01d997" providerId="AD" clId="Web-{EE46181E-FE9E-3BB7-E1F8-A51A4BDDC72B}" dt="2025-11-19T18:57:51.200" v="28"/>
          <ac:spMkLst>
            <pc:docMk/>
            <pc:sldMk cId="1287706696" sldId="1834"/>
            <ac:spMk id="5" creationId="{BDC4B9FF-8695-D444-A5CC-2CB3135EEEAD}"/>
          </ac:spMkLst>
        </pc:spChg>
        <pc:spChg chg="mod">
          <ac:chgData name="Matt Minelli" userId="S::mminelli@affirma.com::8aabbc37-ad6b-4f0e-b68e-6b3b4d01d997" providerId="AD" clId="Web-{EE46181E-FE9E-3BB7-E1F8-A51A4BDDC72B}" dt="2025-11-19T18:58:35.138" v="39" actId="1076"/>
          <ac:spMkLst>
            <pc:docMk/>
            <pc:sldMk cId="1287706696" sldId="1834"/>
            <ac:spMk id="6" creationId="{DC3185AF-4529-9642-92AB-B131CAEBC7A9}"/>
          </ac:spMkLst>
        </pc:spChg>
        <pc:spChg chg="mod">
          <ac:chgData name="Matt Minelli" userId="S::mminelli@affirma.com::8aabbc37-ad6b-4f0e-b68e-6b3b4d01d997" providerId="AD" clId="Web-{EE46181E-FE9E-3BB7-E1F8-A51A4BDDC72B}" dt="2025-11-19T18:56:20.152" v="17"/>
          <ac:spMkLst>
            <pc:docMk/>
            <pc:sldMk cId="1287706696" sldId="1834"/>
            <ac:spMk id="8" creationId="{F7328E13-9F30-0846-AE9E-2A00307B067C}"/>
          </ac:spMkLst>
        </pc:spChg>
        <pc:spChg chg="mod">
          <ac:chgData name="Matt Minelli" userId="S::mminelli@affirma.com::8aabbc37-ad6b-4f0e-b68e-6b3b4d01d997" providerId="AD" clId="Web-{EE46181E-FE9E-3BB7-E1F8-A51A4BDDC72B}" dt="2025-11-19T18:56:20.152" v="18"/>
          <ac:spMkLst>
            <pc:docMk/>
            <pc:sldMk cId="1287706696" sldId="1834"/>
            <ac:spMk id="9" creationId="{26D1C182-68D6-5145-9959-7C17A6C7E8D2}"/>
          </ac:spMkLst>
        </pc:spChg>
        <pc:spChg chg="mod">
          <ac:chgData name="Matt Minelli" userId="S::mminelli@affirma.com::8aabbc37-ad6b-4f0e-b68e-6b3b4d01d997" providerId="AD" clId="Web-{EE46181E-FE9E-3BB7-E1F8-A51A4BDDC72B}" dt="2025-11-19T18:56:20.152" v="19"/>
          <ac:spMkLst>
            <pc:docMk/>
            <pc:sldMk cId="1287706696" sldId="1834"/>
            <ac:spMk id="10" creationId="{634B247A-B54F-9443-948E-781E9E7017D5}"/>
          </ac:spMkLst>
        </pc:spChg>
        <pc:spChg chg="mod">
          <ac:chgData name="Matt Minelli" userId="S::mminelli@affirma.com::8aabbc37-ad6b-4f0e-b68e-6b3b4d01d997" providerId="AD" clId="Web-{EE46181E-FE9E-3BB7-E1F8-A51A4BDDC72B}" dt="2025-11-19T18:56:20.152" v="20"/>
          <ac:spMkLst>
            <pc:docMk/>
            <pc:sldMk cId="1287706696" sldId="1834"/>
            <ac:spMk id="11" creationId="{18416BC8-7D3A-C447-82D3-1B919C1E4CD7}"/>
          </ac:spMkLst>
        </pc:spChg>
        <pc:spChg chg="mod">
          <ac:chgData name="Matt Minelli" userId="S::mminelli@affirma.com::8aabbc37-ad6b-4f0e-b68e-6b3b4d01d997" providerId="AD" clId="Web-{EE46181E-FE9E-3BB7-E1F8-A51A4BDDC72B}" dt="2025-11-19T19:00:03.560" v="61" actId="14100"/>
          <ac:spMkLst>
            <pc:docMk/>
            <pc:sldMk cId="1287706696" sldId="1834"/>
            <ac:spMk id="12" creationId="{E778A92C-1382-1A12-8A05-918932FFC49A}"/>
          </ac:spMkLst>
        </pc:spChg>
        <pc:spChg chg="mod">
          <ac:chgData name="Matt Minelli" userId="S::mminelli@affirma.com::8aabbc37-ad6b-4f0e-b68e-6b3b4d01d997" providerId="AD" clId="Web-{EE46181E-FE9E-3BB7-E1F8-A51A4BDDC72B}" dt="2025-11-19T18:59:43.716" v="56" actId="20577"/>
          <ac:spMkLst>
            <pc:docMk/>
            <pc:sldMk cId="1287706696" sldId="1834"/>
            <ac:spMk id="14" creationId="{7C420CDD-FF14-F374-84BE-A9C0D95642E1}"/>
          </ac:spMkLst>
        </pc:spChg>
        <pc:spChg chg="mod">
          <ac:chgData name="Matt Minelli" userId="S::mminelli@affirma.com::8aabbc37-ad6b-4f0e-b68e-6b3b4d01d997" providerId="AD" clId="Web-{EE46181E-FE9E-3BB7-E1F8-A51A4BDDC72B}" dt="2025-11-19T18:56:20.058" v="13"/>
          <ac:spMkLst>
            <pc:docMk/>
            <pc:sldMk cId="1287706696" sldId="1834"/>
            <ac:spMk id="16" creationId="{39918B97-2236-432B-9D84-A860394888A6}"/>
          </ac:spMkLst>
        </pc:spChg>
      </pc:sldChg>
      <pc:sldChg chg="modSp">
        <pc:chgData name="Matt Minelli" userId="S::mminelli@affirma.com::8aabbc37-ad6b-4f0e-b68e-6b3b4d01d997" providerId="AD" clId="Web-{EE46181E-FE9E-3BB7-E1F8-A51A4BDDC72B}" dt="2025-11-19T19:02:19.984" v="92" actId="14100"/>
        <pc:sldMkLst>
          <pc:docMk/>
          <pc:sldMk cId="3144834963" sldId="1835"/>
        </pc:sldMkLst>
        <pc:spChg chg="mod">
          <ac:chgData name="Matt Minelli" userId="S::mminelli@affirma.com::8aabbc37-ad6b-4f0e-b68e-6b3b4d01d997" providerId="AD" clId="Web-{EE46181E-FE9E-3BB7-E1F8-A51A4BDDC72B}" dt="2025-11-19T19:01:37.217" v="75" actId="1076"/>
          <ac:spMkLst>
            <pc:docMk/>
            <pc:sldMk cId="3144834963" sldId="1835"/>
            <ac:spMk id="4" creationId="{BDC4B9FF-8695-D444-A5CC-2CB3135EEEAD}"/>
          </ac:spMkLst>
        </pc:spChg>
        <pc:spChg chg="mod">
          <ac:chgData name="Matt Minelli" userId="S::mminelli@affirma.com::8aabbc37-ad6b-4f0e-b68e-6b3b4d01d997" providerId="AD" clId="Web-{EE46181E-FE9E-3BB7-E1F8-A51A4BDDC72B}" dt="2025-11-19T19:02:19.984" v="92" actId="14100"/>
          <ac:spMkLst>
            <pc:docMk/>
            <pc:sldMk cId="3144834963" sldId="1835"/>
            <ac:spMk id="6" creationId="{DC3185AF-4529-9642-92AB-B131CAEBC7A9}"/>
          </ac:spMkLst>
        </pc:spChg>
        <pc:spChg chg="mod">
          <ac:chgData name="Matt Minelli" userId="S::mminelli@affirma.com::8aabbc37-ad6b-4f0e-b68e-6b3b4d01d997" providerId="AD" clId="Web-{EE46181E-FE9E-3BB7-E1F8-A51A4BDDC72B}" dt="2025-11-19T19:01:55.686" v="85" actId="20577"/>
          <ac:spMkLst>
            <pc:docMk/>
            <pc:sldMk cId="3144834963" sldId="1835"/>
            <ac:spMk id="12" creationId="{E778A92C-1382-1A12-8A05-918932FFC49A}"/>
          </ac:spMkLst>
        </pc:spChg>
        <pc:spChg chg="mod">
          <ac:chgData name="Matt Minelli" userId="S::mminelli@affirma.com::8aabbc37-ad6b-4f0e-b68e-6b3b4d01d997" providerId="AD" clId="Web-{EE46181E-FE9E-3BB7-E1F8-A51A4BDDC72B}" dt="2025-11-19T19:01:58.874" v="86" actId="20577"/>
          <ac:spMkLst>
            <pc:docMk/>
            <pc:sldMk cId="3144834963" sldId="1835"/>
            <ac:spMk id="14" creationId="{7C420CDD-FF14-F374-84BE-A9C0D95642E1}"/>
          </ac:spMkLst>
        </pc:spChg>
      </pc:sldChg>
    </pc:docChg>
  </pc:docChgLst>
</pc:chgInfo>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0A8312-0222-40F5-BDEB-4F92AEA49343}" type="datetimeFigureOut">
              <a:rPr lang="en-US" smtClean="0"/>
              <a:t>11/19/2025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D2A0CD-526E-4BDB-8351-4C4F909F586D}" type="slidenum">
              <a:rPr lang="en-US" smtClean="0"/>
              <a:t>‹#›</a:t>
            </a:fld>
            <a:endParaRPr lang="en-US"/>
          </a:p>
        </p:txBody>
      </p:sp>
    </p:spTree>
    <p:extLst>
      <p:ext uri="{BB962C8B-B14F-4D97-AF65-F5344CB8AC3E}">
        <p14:creationId xmlns:p14="http://schemas.microsoft.com/office/powerpoint/2010/main" val="16934465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0D2A0CD-526E-4BDB-8351-4C4F909F586D}" type="slidenum">
              <a:rPr lang="en-US" smtClean="0"/>
              <a:t>1</a:t>
            </a:fld>
            <a:endParaRPr lang="en-US"/>
          </a:p>
        </p:txBody>
      </p:sp>
    </p:spTree>
    <p:extLst>
      <p:ext uri="{BB962C8B-B14F-4D97-AF65-F5344CB8AC3E}">
        <p14:creationId xmlns:p14="http://schemas.microsoft.com/office/powerpoint/2010/main" val="13731555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0D2A0CD-526E-4BDB-8351-4C4F909F586D}" type="slidenum">
              <a:rPr lang="en-US" smtClean="0"/>
              <a:t>2</a:t>
            </a:fld>
            <a:endParaRPr lang="en-US"/>
          </a:p>
        </p:txBody>
      </p:sp>
    </p:spTree>
    <p:extLst>
      <p:ext uri="{BB962C8B-B14F-4D97-AF65-F5344CB8AC3E}">
        <p14:creationId xmlns:p14="http://schemas.microsoft.com/office/powerpoint/2010/main" val="36750135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E15E7-052A-4307-9B29-D94C120AEF5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31948D8-569C-4F33-A588-CD66945765E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FF281A2-D60F-4888-AE2B-90C0CF8745F7}"/>
              </a:ext>
            </a:extLst>
          </p:cNvPr>
          <p:cNvSpPr>
            <a:spLocks noGrp="1"/>
          </p:cNvSpPr>
          <p:nvPr>
            <p:ph type="dt" sz="half" idx="10"/>
          </p:nvPr>
        </p:nvSpPr>
        <p:spPr/>
        <p:txBody>
          <a:bodyPr/>
          <a:lstStyle/>
          <a:p>
            <a:fld id="{67D3573E-0058-463A-B7EA-1DAD0737FD0C}" type="datetimeFigureOut">
              <a:rPr lang="en-US" smtClean="0"/>
              <a:t>11/19/2025</a:t>
            </a:fld>
            <a:endParaRPr lang="en-US"/>
          </a:p>
        </p:txBody>
      </p:sp>
      <p:sp>
        <p:nvSpPr>
          <p:cNvPr id="5" name="Footer Placeholder 4">
            <a:extLst>
              <a:ext uri="{FF2B5EF4-FFF2-40B4-BE49-F238E27FC236}">
                <a16:creationId xmlns:a16="http://schemas.microsoft.com/office/drawing/2014/main" id="{9A8A0EB7-B10B-42C2-82C9-5225B2C687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AF5954-2944-4607-93C6-42F4895FF777}"/>
              </a:ext>
            </a:extLst>
          </p:cNvPr>
          <p:cNvSpPr>
            <a:spLocks noGrp="1"/>
          </p:cNvSpPr>
          <p:nvPr>
            <p:ph type="sldNum" sz="quarter" idx="12"/>
          </p:nvPr>
        </p:nvSpPr>
        <p:spPr/>
        <p:txBody>
          <a:bodyPr/>
          <a:lstStyle/>
          <a:p>
            <a:fld id="{C578B8F2-FE92-4537-960E-75FA3EF0C5E0}" type="slidenum">
              <a:rPr lang="en-US" smtClean="0"/>
              <a:t>‹#›</a:t>
            </a:fld>
            <a:endParaRPr lang="en-US"/>
          </a:p>
        </p:txBody>
      </p:sp>
    </p:spTree>
    <p:extLst>
      <p:ext uri="{BB962C8B-B14F-4D97-AF65-F5344CB8AC3E}">
        <p14:creationId xmlns:p14="http://schemas.microsoft.com/office/powerpoint/2010/main" val="18212374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200D31-2E04-4930-B433-FE01F69D99E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4FA1223-8702-4A56-A992-564F31129D7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A9329D-DD17-4CA2-9F96-B0E0E54F9574}"/>
              </a:ext>
            </a:extLst>
          </p:cNvPr>
          <p:cNvSpPr>
            <a:spLocks noGrp="1"/>
          </p:cNvSpPr>
          <p:nvPr>
            <p:ph type="dt" sz="half" idx="10"/>
          </p:nvPr>
        </p:nvSpPr>
        <p:spPr/>
        <p:txBody>
          <a:bodyPr/>
          <a:lstStyle/>
          <a:p>
            <a:fld id="{67D3573E-0058-463A-B7EA-1DAD0737FD0C}" type="datetimeFigureOut">
              <a:rPr lang="en-US" smtClean="0"/>
              <a:t>11/19/2025</a:t>
            </a:fld>
            <a:endParaRPr lang="en-US"/>
          </a:p>
        </p:txBody>
      </p:sp>
      <p:sp>
        <p:nvSpPr>
          <p:cNvPr id="5" name="Footer Placeholder 4">
            <a:extLst>
              <a:ext uri="{FF2B5EF4-FFF2-40B4-BE49-F238E27FC236}">
                <a16:creationId xmlns:a16="http://schemas.microsoft.com/office/drawing/2014/main" id="{8D39100C-C12F-42D8-ADA6-B8095B59C8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B4E089-A93D-48A7-80CF-282B66BD6929}"/>
              </a:ext>
            </a:extLst>
          </p:cNvPr>
          <p:cNvSpPr>
            <a:spLocks noGrp="1"/>
          </p:cNvSpPr>
          <p:nvPr>
            <p:ph type="sldNum" sz="quarter" idx="12"/>
          </p:nvPr>
        </p:nvSpPr>
        <p:spPr/>
        <p:txBody>
          <a:bodyPr/>
          <a:lstStyle/>
          <a:p>
            <a:fld id="{C578B8F2-FE92-4537-960E-75FA3EF0C5E0}" type="slidenum">
              <a:rPr lang="en-US" smtClean="0"/>
              <a:t>‹#›</a:t>
            </a:fld>
            <a:endParaRPr lang="en-US"/>
          </a:p>
        </p:txBody>
      </p:sp>
    </p:spTree>
    <p:extLst>
      <p:ext uri="{BB962C8B-B14F-4D97-AF65-F5344CB8AC3E}">
        <p14:creationId xmlns:p14="http://schemas.microsoft.com/office/powerpoint/2010/main" val="23231556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893E5D-328A-4752-9A3D-14435EAEC9A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655F347-1374-41B7-B805-081C8BBE510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9D7BE4-0B41-4311-8A52-22D200FC1BBE}"/>
              </a:ext>
            </a:extLst>
          </p:cNvPr>
          <p:cNvSpPr>
            <a:spLocks noGrp="1"/>
          </p:cNvSpPr>
          <p:nvPr>
            <p:ph type="dt" sz="half" idx="10"/>
          </p:nvPr>
        </p:nvSpPr>
        <p:spPr/>
        <p:txBody>
          <a:bodyPr/>
          <a:lstStyle/>
          <a:p>
            <a:fld id="{67D3573E-0058-463A-B7EA-1DAD0737FD0C}" type="datetimeFigureOut">
              <a:rPr lang="en-US" smtClean="0"/>
              <a:t>11/19/2025</a:t>
            </a:fld>
            <a:endParaRPr lang="en-US"/>
          </a:p>
        </p:txBody>
      </p:sp>
      <p:sp>
        <p:nvSpPr>
          <p:cNvPr id="5" name="Footer Placeholder 4">
            <a:extLst>
              <a:ext uri="{FF2B5EF4-FFF2-40B4-BE49-F238E27FC236}">
                <a16:creationId xmlns:a16="http://schemas.microsoft.com/office/drawing/2014/main" id="{BCD12F91-8B92-459E-910B-650D14758B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1BAED4-D7AD-494F-98D9-610DE1E38CC2}"/>
              </a:ext>
            </a:extLst>
          </p:cNvPr>
          <p:cNvSpPr>
            <a:spLocks noGrp="1"/>
          </p:cNvSpPr>
          <p:nvPr>
            <p:ph type="sldNum" sz="quarter" idx="12"/>
          </p:nvPr>
        </p:nvSpPr>
        <p:spPr/>
        <p:txBody>
          <a:bodyPr/>
          <a:lstStyle/>
          <a:p>
            <a:fld id="{C578B8F2-FE92-4537-960E-75FA3EF0C5E0}" type="slidenum">
              <a:rPr lang="en-US" smtClean="0"/>
              <a:t>‹#›</a:t>
            </a:fld>
            <a:endParaRPr lang="en-US"/>
          </a:p>
        </p:txBody>
      </p:sp>
    </p:spTree>
    <p:extLst>
      <p:ext uri="{BB962C8B-B14F-4D97-AF65-F5344CB8AC3E}">
        <p14:creationId xmlns:p14="http://schemas.microsoft.com/office/powerpoint/2010/main" val="5552031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ase Study Single Slide - Data Results">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3674382-8BA2-CD48-84D7-6B1CDE48F684}"/>
              </a:ext>
            </a:extLst>
          </p:cNvPr>
          <p:cNvSpPr>
            <a:spLocks noGrp="1"/>
          </p:cNvSpPr>
          <p:nvPr>
            <p:ph type="pic" sz="quarter" idx="17"/>
          </p:nvPr>
        </p:nvSpPr>
        <p:spPr>
          <a:xfrm>
            <a:off x="6095998" y="0"/>
            <a:ext cx="6096002" cy="5093207"/>
          </a:xfrm>
        </p:spPr>
        <p:txBody>
          <a:bodyPr/>
          <a:lstStyle/>
          <a:p>
            <a:endParaRPr lang="en-US"/>
          </a:p>
        </p:txBody>
      </p:sp>
      <p:sp>
        <p:nvSpPr>
          <p:cNvPr id="18" name="Rectangle 17">
            <a:extLst>
              <a:ext uri="{FF2B5EF4-FFF2-40B4-BE49-F238E27FC236}">
                <a16:creationId xmlns:a16="http://schemas.microsoft.com/office/drawing/2014/main" id="{ACBE22CA-CCD0-734A-932E-AF573C2B98B7}"/>
              </a:ext>
            </a:extLst>
          </p:cNvPr>
          <p:cNvSpPr/>
          <p:nvPr userDrawn="1"/>
        </p:nvSpPr>
        <p:spPr>
          <a:xfrm>
            <a:off x="6095998" y="5093207"/>
            <a:ext cx="6096002" cy="1764793"/>
          </a:xfrm>
          <a:prstGeom prst="rect">
            <a:avLst/>
          </a:prstGeom>
          <a:solidFill>
            <a:srgbClr val="FF8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5">
            <a:extLst>
              <a:ext uri="{FF2B5EF4-FFF2-40B4-BE49-F238E27FC236}">
                <a16:creationId xmlns:a16="http://schemas.microsoft.com/office/drawing/2014/main" id="{6C0C770B-B4AF-E443-922A-886366399C36}"/>
              </a:ext>
            </a:extLst>
          </p:cNvPr>
          <p:cNvSpPr>
            <a:spLocks noGrp="1"/>
          </p:cNvSpPr>
          <p:nvPr>
            <p:ph type="sldNum" sz="quarter" idx="12"/>
          </p:nvPr>
        </p:nvSpPr>
        <p:spPr>
          <a:xfrm>
            <a:off x="8845516" y="6454780"/>
            <a:ext cx="2743200" cy="154809"/>
          </a:xfrm>
        </p:spPr>
        <p:txBody>
          <a:bodyPr/>
          <a:lstStyle>
            <a:lvl1pPr>
              <a:defRPr sz="700">
                <a:solidFill>
                  <a:schemeClr val="bg1"/>
                </a:solidFill>
              </a:defRPr>
            </a:lvl1pPr>
          </a:lstStyle>
          <a:p>
            <a:fld id="{056F86DB-78DF-EB43-A6BE-40415A3A0052}" type="slidenum">
              <a:rPr lang="en-US" smtClean="0"/>
              <a:pPr/>
              <a:t>‹#›</a:t>
            </a:fld>
            <a:endParaRPr lang="en-US"/>
          </a:p>
        </p:txBody>
      </p:sp>
      <p:sp>
        <p:nvSpPr>
          <p:cNvPr id="9" name="Title 1">
            <a:extLst>
              <a:ext uri="{FF2B5EF4-FFF2-40B4-BE49-F238E27FC236}">
                <a16:creationId xmlns:a16="http://schemas.microsoft.com/office/drawing/2014/main" id="{0E93CEEC-4F06-5349-BB63-F02B2B211B29}"/>
              </a:ext>
            </a:extLst>
          </p:cNvPr>
          <p:cNvSpPr>
            <a:spLocks noGrp="1"/>
          </p:cNvSpPr>
          <p:nvPr>
            <p:ph type="ctrTitle" hasCustomPrompt="1"/>
          </p:nvPr>
        </p:nvSpPr>
        <p:spPr>
          <a:xfrm>
            <a:off x="603284" y="388389"/>
            <a:ext cx="5065999" cy="764390"/>
          </a:xfrm>
        </p:spPr>
        <p:txBody>
          <a:bodyPr anchor="b">
            <a:normAutofit/>
          </a:bodyPr>
          <a:lstStyle>
            <a:lvl1pPr algn="l">
              <a:defRPr sz="4000" b="0" i="0">
                <a:solidFill>
                  <a:srgbClr val="008AD9"/>
                </a:solidFill>
                <a:latin typeface="Arial" panose="020B0604020202020204" pitchFamily="34" charset="0"/>
                <a:cs typeface="Arial" panose="020B0604020202020204" pitchFamily="34" charset="0"/>
              </a:defRPr>
            </a:lvl1pPr>
          </a:lstStyle>
          <a:p>
            <a:r>
              <a:rPr lang="en-US"/>
              <a:t>Company Name</a:t>
            </a:r>
          </a:p>
        </p:txBody>
      </p:sp>
      <p:sp>
        <p:nvSpPr>
          <p:cNvPr id="10" name="Rectangle 9">
            <a:extLst>
              <a:ext uri="{FF2B5EF4-FFF2-40B4-BE49-F238E27FC236}">
                <a16:creationId xmlns:a16="http://schemas.microsoft.com/office/drawing/2014/main" id="{7CD2D898-C1E4-1C4E-B41C-23A7E59AE640}"/>
              </a:ext>
            </a:extLst>
          </p:cNvPr>
          <p:cNvSpPr/>
          <p:nvPr userDrawn="1"/>
        </p:nvSpPr>
        <p:spPr>
          <a:xfrm flipV="1">
            <a:off x="0" y="365239"/>
            <a:ext cx="243068" cy="764390"/>
          </a:xfrm>
          <a:prstGeom prst="rect">
            <a:avLst/>
          </a:prstGeom>
          <a:solidFill>
            <a:srgbClr val="FF8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pic>
        <p:nvPicPr>
          <p:cNvPr id="23" name="Picture 22">
            <a:extLst>
              <a:ext uri="{FF2B5EF4-FFF2-40B4-BE49-F238E27FC236}">
                <a16:creationId xmlns:a16="http://schemas.microsoft.com/office/drawing/2014/main" id="{0438C21C-6688-CD47-9B39-2BD825F592A9}"/>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8"/>
            <a:ext cx="767123" cy="264231"/>
          </a:xfrm>
          <a:prstGeom prst="rect">
            <a:avLst/>
          </a:prstGeom>
        </p:spPr>
      </p:pic>
      <p:sp>
        <p:nvSpPr>
          <p:cNvPr id="20" name="Text Placeholder 5">
            <a:extLst>
              <a:ext uri="{FF2B5EF4-FFF2-40B4-BE49-F238E27FC236}">
                <a16:creationId xmlns:a16="http://schemas.microsoft.com/office/drawing/2014/main" id="{50E4BD5B-FA1C-CA42-B01F-D6A4F333E0FE}"/>
              </a:ext>
            </a:extLst>
          </p:cNvPr>
          <p:cNvSpPr>
            <a:spLocks noGrp="1"/>
          </p:cNvSpPr>
          <p:nvPr>
            <p:ph type="body" sz="quarter" idx="18" hasCustomPrompt="1"/>
          </p:nvPr>
        </p:nvSpPr>
        <p:spPr>
          <a:xfrm>
            <a:off x="6479966" y="5569457"/>
            <a:ext cx="1523417" cy="383287"/>
          </a:xfrm>
        </p:spPr>
        <p:txBody>
          <a:bodyPr>
            <a:noAutofit/>
          </a:bodyPr>
          <a:lstStyle>
            <a:lvl1pPr marL="0" indent="0">
              <a:lnSpc>
                <a:spcPct val="100000"/>
              </a:lnSpc>
              <a:spcBef>
                <a:spcPts val="0"/>
              </a:spcBef>
              <a:buNone/>
              <a:defRPr sz="2400" b="1" i="0">
                <a:solidFill>
                  <a:schemeClr val="bg1"/>
                </a:solidFill>
                <a:latin typeface="Arial" panose="020B0604020202020204" pitchFamily="34" charset="0"/>
                <a:cs typeface="Arial" panose="020B0604020202020204" pitchFamily="34" charset="0"/>
              </a:defRPr>
            </a:lvl1pPr>
            <a:lvl2pPr marL="457200" indent="0">
              <a:buNone/>
              <a:defRPr sz="1400" b="0" i="0">
                <a:latin typeface="Poppins" pitchFamily="2" charset="77"/>
                <a:cs typeface="Poppins" pitchFamily="2" charset="77"/>
              </a:defRPr>
            </a:lvl2pPr>
            <a:lvl3pPr marL="914400" indent="0">
              <a:buNone/>
              <a:defRPr sz="1400" b="0" i="0">
                <a:latin typeface="Poppins" pitchFamily="2" charset="77"/>
                <a:cs typeface="Poppins" pitchFamily="2" charset="77"/>
              </a:defRPr>
            </a:lvl3pPr>
            <a:lvl4pPr marL="1371600" indent="0">
              <a:buNone/>
              <a:defRPr sz="1400" b="0" i="0">
                <a:latin typeface="Poppins" pitchFamily="2" charset="77"/>
                <a:cs typeface="Poppins" pitchFamily="2" charset="77"/>
              </a:defRPr>
            </a:lvl4pPr>
            <a:lvl5pPr marL="1828800" indent="0">
              <a:buNone/>
              <a:defRPr sz="1400" b="0" i="0">
                <a:latin typeface="Poppins" pitchFamily="2" charset="77"/>
                <a:cs typeface="Poppins" pitchFamily="2" charset="77"/>
              </a:defRPr>
            </a:lvl5pPr>
          </a:lstStyle>
          <a:p>
            <a:pPr lvl="0"/>
            <a:r>
              <a:rPr lang="en-US"/>
              <a:t>00</a:t>
            </a:r>
          </a:p>
        </p:txBody>
      </p:sp>
      <p:sp>
        <p:nvSpPr>
          <p:cNvPr id="4" name="Text Placeholder 3">
            <a:extLst>
              <a:ext uri="{FF2B5EF4-FFF2-40B4-BE49-F238E27FC236}">
                <a16:creationId xmlns:a16="http://schemas.microsoft.com/office/drawing/2014/main" id="{E5DB3430-93CA-9540-9380-D85F161C9580}"/>
              </a:ext>
            </a:extLst>
          </p:cNvPr>
          <p:cNvSpPr>
            <a:spLocks noGrp="1"/>
          </p:cNvSpPr>
          <p:nvPr>
            <p:ph type="body" sz="quarter" idx="20"/>
          </p:nvPr>
        </p:nvSpPr>
        <p:spPr>
          <a:xfrm>
            <a:off x="603250" y="1450136"/>
            <a:ext cx="5066030" cy="4795100"/>
          </a:xfrm>
        </p:spPr>
        <p:txBody>
          <a:bodyPr/>
          <a:lstStyle>
            <a:lvl1pPr marL="0" indent="0">
              <a:lnSpc>
                <a:spcPct val="150000"/>
              </a:lnSpc>
              <a:buNone/>
              <a:defRPr sz="1600">
                <a:solidFill>
                  <a:schemeClr val="tx1">
                    <a:lumMod val="75000"/>
                    <a:lumOff val="25000"/>
                  </a:schemeClr>
                </a:solidFill>
              </a:defRPr>
            </a:lvl1pPr>
            <a:lvl2pPr>
              <a:lnSpc>
                <a:spcPct val="150000"/>
              </a:lnSpc>
              <a:defRPr sz="1400">
                <a:solidFill>
                  <a:schemeClr val="tx1">
                    <a:lumMod val="75000"/>
                    <a:lumOff val="25000"/>
                  </a:schemeClr>
                </a:solidFill>
              </a:defRPr>
            </a:lvl2pPr>
            <a:lvl3pPr>
              <a:lnSpc>
                <a:spcPct val="150000"/>
              </a:lnSpc>
              <a:defRPr sz="1400">
                <a:solidFill>
                  <a:schemeClr val="tx1">
                    <a:lumMod val="75000"/>
                    <a:lumOff val="25000"/>
                  </a:schemeClr>
                </a:solidFill>
              </a:defRPr>
            </a:lvl3pPr>
            <a:lvl4pPr>
              <a:lnSpc>
                <a:spcPct val="150000"/>
              </a:lnSpc>
              <a:defRPr sz="1400">
                <a:solidFill>
                  <a:schemeClr val="tx1">
                    <a:lumMod val="75000"/>
                    <a:lumOff val="25000"/>
                  </a:schemeClr>
                </a:solidFill>
              </a:defRPr>
            </a:lvl4pPr>
            <a:lvl5pPr>
              <a:lnSpc>
                <a:spcPct val="150000"/>
              </a:lnSpc>
              <a:defRPr sz="1400">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extBox 15">
            <a:extLst>
              <a:ext uri="{FF2B5EF4-FFF2-40B4-BE49-F238E27FC236}">
                <a16:creationId xmlns:a16="http://schemas.microsoft.com/office/drawing/2014/main" id="{1D9650A9-D1FE-7F4E-A1C9-FF16CE20B16F}"/>
              </a:ext>
            </a:extLst>
          </p:cNvPr>
          <p:cNvSpPr txBox="1"/>
          <p:nvPr userDrawn="1"/>
        </p:nvSpPr>
        <p:spPr>
          <a:xfrm>
            <a:off x="6479967" y="5292458"/>
            <a:ext cx="1523418" cy="276999"/>
          </a:xfrm>
          <a:prstGeom prst="rect">
            <a:avLst/>
          </a:prstGeom>
          <a:noFill/>
        </p:spPr>
        <p:txBody>
          <a:bodyPr wrap="square" rtlCol="0">
            <a:spAutoFit/>
          </a:bodyPr>
          <a:lstStyle/>
          <a:p>
            <a:pPr algn="l"/>
            <a:r>
              <a:rPr lang="en-US" sz="1200" b="1" i="0" spc="300">
                <a:solidFill>
                  <a:schemeClr val="bg1"/>
                </a:solidFill>
                <a:latin typeface="Arial" panose="020B0604020202020204" pitchFamily="34" charset="0"/>
                <a:cs typeface="Arial" panose="020B0604020202020204" pitchFamily="34" charset="0"/>
              </a:rPr>
              <a:t>RESULTS</a:t>
            </a:r>
          </a:p>
        </p:txBody>
      </p:sp>
      <p:sp>
        <p:nvSpPr>
          <p:cNvPr id="19" name="Text Placeholder 5">
            <a:extLst>
              <a:ext uri="{FF2B5EF4-FFF2-40B4-BE49-F238E27FC236}">
                <a16:creationId xmlns:a16="http://schemas.microsoft.com/office/drawing/2014/main" id="{DE51963F-09DC-8E4A-88D2-C536162B970E}"/>
              </a:ext>
            </a:extLst>
          </p:cNvPr>
          <p:cNvSpPr>
            <a:spLocks noGrp="1"/>
          </p:cNvSpPr>
          <p:nvPr>
            <p:ph type="body" sz="quarter" idx="21" hasCustomPrompt="1"/>
          </p:nvPr>
        </p:nvSpPr>
        <p:spPr>
          <a:xfrm>
            <a:off x="6479965" y="5968237"/>
            <a:ext cx="1507897" cy="471961"/>
          </a:xfrm>
        </p:spPr>
        <p:txBody>
          <a:bodyPr>
            <a:noAutofit/>
          </a:bodyPr>
          <a:lstStyle>
            <a:lvl1pPr marL="0" indent="0">
              <a:lnSpc>
                <a:spcPct val="100000"/>
              </a:lnSpc>
              <a:spcBef>
                <a:spcPts val="0"/>
              </a:spcBef>
              <a:buNone/>
              <a:defRPr sz="1200" b="0" i="0">
                <a:solidFill>
                  <a:schemeClr val="bg1"/>
                </a:solidFill>
                <a:latin typeface="Arial" panose="020B0604020202020204" pitchFamily="34" charset="0"/>
                <a:cs typeface="Arial" panose="020B0604020202020204" pitchFamily="34" charset="0"/>
              </a:defRPr>
            </a:lvl1pPr>
            <a:lvl2pPr marL="457200" indent="0">
              <a:buNone/>
              <a:defRPr sz="1400" b="0" i="0">
                <a:latin typeface="Poppins" pitchFamily="2" charset="77"/>
                <a:cs typeface="Poppins" pitchFamily="2" charset="77"/>
              </a:defRPr>
            </a:lvl2pPr>
            <a:lvl3pPr marL="914400" indent="0">
              <a:buNone/>
              <a:defRPr sz="1400" b="0" i="0">
                <a:latin typeface="Poppins" pitchFamily="2" charset="77"/>
                <a:cs typeface="Poppins" pitchFamily="2" charset="77"/>
              </a:defRPr>
            </a:lvl3pPr>
            <a:lvl4pPr marL="1371600" indent="0">
              <a:buNone/>
              <a:defRPr sz="1400" b="0" i="0">
                <a:latin typeface="Poppins" pitchFamily="2" charset="77"/>
                <a:cs typeface="Poppins" pitchFamily="2" charset="77"/>
              </a:defRPr>
            </a:lvl4pPr>
            <a:lvl5pPr marL="1828800" indent="0">
              <a:buNone/>
              <a:defRPr sz="1400" b="0" i="0">
                <a:latin typeface="Poppins" pitchFamily="2" charset="77"/>
                <a:cs typeface="Poppins" pitchFamily="2" charset="77"/>
              </a:defRPr>
            </a:lvl5pPr>
          </a:lstStyle>
          <a:p>
            <a:pPr lvl="0"/>
            <a:r>
              <a:rPr lang="en-US"/>
              <a:t>Lorem Ipsum Dolor</a:t>
            </a:r>
          </a:p>
        </p:txBody>
      </p:sp>
      <p:sp>
        <p:nvSpPr>
          <p:cNvPr id="28" name="Text Placeholder 5">
            <a:extLst>
              <a:ext uri="{FF2B5EF4-FFF2-40B4-BE49-F238E27FC236}">
                <a16:creationId xmlns:a16="http://schemas.microsoft.com/office/drawing/2014/main" id="{C8C32DBD-DA02-E348-877F-086CEC75A197}"/>
              </a:ext>
            </a:extLst>
          </p:cNvPr>
          <p:cNvSpPr>
            <a:spLocks noGrp="1"/>
          </p:cNvSpPr>
          <p:nvPr>
            <p:ph type="body" sz="quarter" idx="22" hasCustomPrompt="1"/>
          </p:nvPr>
        </p:nvSpPr>
        <p:spPr>
          <a:xfrm>
            <a:off x="8278598" y="5560830"/>
            <a:ext cx="1523417" cy="383287"/>
          </a:xfrm>
        </p:spPr>
        <p:txBody>
          <a:bodyPr>
            <a:noAutofit/>
          </a:bodyPr>
          <a:lstStyle>
            <a:lvl1pPr marL="0" indent="0">
              <a:lnSpc>
                <a:spcPct val="100000"/>
              </a:lnSpc>
              <a:spcBef>
                <a:spcPts val="0"/>
              </a:spcBef>
              <a:buNone/>
              <a:defRPr sz="2400" b="1" i="0">
                <a:solidFill>
                  <a:schemeClr val="bg1"/>
                </a:solidFill>
                <a:latin typeface="Arial" panose="020B0604020202020204" pitchFamily="34" charset="0"/>
                <a:cs typeface="Arial" panose="020B0604020202020204" pitchFamily="34" charset="0"/>
              </a:defRPr>
            </a:lvl1pPr>
            <a:lvl2pPr marL="457200" indent="0">
              <a:buNone/>
              <a:defRPr sz="1400" b="0" i="0">
                <a:latin typeface="Poppins" pitchFamily="2" charset="77"/>
                <a:cs typeface="Poppins" pitchFamily="2" charset="77"/>
              </a:defRPr>
            </a:lvl2pPr>
            <a:lvl3pPr marL="914400" indent="0">
              <a:buNone/>
              <a:defRPr sz="1400" b="0" i="0">
                <a:latin typeface="Poppins" pitchFamily="2" charset="77"/>
                <a:cs typeface="Poppins" pitchFamily="2" charset="77"/>
              </a:defRPr>
            </a:lvl3pPr>
            <a:lvl4pPr marL="1371600" indent="0">
              <a:buNone/>
              <a:defRPr sz="1400" b="0" i="0">
                <a:latin typeface="Poppins" pitchFamily="2" charset="77"/>
                <a:cs typeface="Poppins" pitchFamily="2" charset="77"/>
              </a:defRPr>
            </a:lvl4pPr>
            <a:lvl5pPr marL="1828800" indent="0">
              <a:buNone/>
              <a:defRPr sz="1400" b="0" i="0">
                <a:latin typeface="Poppins" pitchFamily="2" charset="77"/>
                <a:cs typeface="Poppins" pitchFamily="2" charset="77"/>
              </a:defRPr>
            </a:lvl5pPr>
          </a:lstStyle>
          <a:p>
            <a:pPr lvl="0"/>
            <a:r>
              <a:rPr lang="en-US"/>
              <a:t>00</a:t>
            </a:r>
          </a:p>
        </p:txBody>
      </p:sp>
      <p:sp>
        <p:nvSpPr>
          <p:cNvPr id="29" name="Text Placeholder 5">
            <a:extLst>
              <a:ext uri="{FF2B5EF4-FFF2-40B4-BE49-F238E27FC236}">
                <a16:creationId xmlns:a16="http://schemas.microsoft.com/office/drawing/2014/main" id="{6EB1CA55-D925-444F-8DA0-8CEF05F20D86}"/>
              </a:ext>
            </a:extLst>
          </p:cNvPr>
          <p:cNvSpPr>
            <a:spLocks noGrp="1"/>
          </p:cNvSpPr>
          <p:nvPr>
            <p:ph type="body" sz="quarter" idx="23" hasCustomPrompt="1"/>
          </p:nvPr>
        </p:nvSpPr>
        <p:spPr>
          <a:xfrm>
            <a:off x="8278597" y="5959610"/>
            <a:ext cx="1507897" cy="471961"/>
          </a:xfrm>
        </p:spPr>
        <p:txBody>
          <a:bodyPr>
            <a:noAutofit/>
          </a:bodyPr>
          <a:lstStyle>
            <a:lvl1pPr marL="0" indent="0">
              <a:lnSpc>
                <a:spcPct val="100000"/>
              </a:lnSpc>
              <a:spcBef>
                <a:spcPts val="0"/>
              </a:spcBef>
              <a:buNone/>
              <a:defRPr sz="1200" b="0" i="0">
                <a:solidFill>
                  <a:schemeClr val="bg1"/>
                </a:solidFill>
                <a:latin typeface="Arial" panose="020B0604020202020204" pitchFamily="34" charset="0"/>
                <a:cs typeface="Arial" panose="020B0604020202020204" pitchFamily="34" charset="0"/>
              </a:defRPr>
            </a:lvl1pPr>
            <a:lvl2pPr marL="457200" indent="0">
              <a:buNone/>
              <a:defRPr sz="1400" b="0" i="0">
                <a:latin typeface="Poppins" pitchFamily="2" charset="77"/>
                <a:cs typeface="Poppins" pitchFamily="2" charset="77"/>
              </a:defRPr>
            </a:lvl2pPr>
            <a:lvl3pPr marL="914400" indent="0">
              <a:buNone/>
              <a:defRPr sz="1400" b="0" i="0">
                <a:latin typeface="Poppins" pitchFamily="2" charset="77"/>
                <a:cs typeface="Poppins" pitchFamily="2" charset="77"/>
              </a:defRPr>
            </a:lvl3pPr>
            <a:lvl4pPr marL="1371600" indent="0">
              <a:buNone/>
              <a:defRPr sz="1400" b="0" i="0">
                <a:latin typeface="Poppins" pitchFamily="2" charset="77"/>
                <a:cs typeface="Poppins" pitchFamily="2" charset="77"/>
              </a:defRPr>
            </a:lvl4pPr>
            <a:lvl5pPr marL="1828800" indent="0">
              <a:buNone/>
              <a:defRPr sz="1400" b="0" i="0">
                <a:latin typeface="Poppins" pitchFamily="2" charset="77"/>
                <a:cs typeface="Poppins" pitchFamily="2" charset="77"/>
              </a:defRPr>
            </a:lvl5pPr>
          </a:lstStyle>
          <a:p>
            <a:pPr lvl="0"/>
            <a:r>
              <a:rPr lang="en-US"/>
              <a:t>Lorem Ipsum Dolor</a:t>
            </a:r>
          </a:p>
        </p:txBody>
      </p:sp>
      <p:sp>
        <p:nvSpPr>
          <p:cNvPr id="30" name="Text Placeholder 5">
            <a:extLst>
              <a:ext uri="{FF2B5EF4-FFF2-40B4-BE49-F238E27FC236}">
                <a16:creationId xmlns:a16="http://schemas.microsoft.com/office/drawing/2014/main" id="{9555A56F-2156-0C47-9C24-6E95A084A9D2}"/>
              </a:ext>
            </a:extLst>
          </p:cNvPr>
          <p:cNvSpPr>
            <a:spLocks noGrp="1"/>
          </p:cNvSpPr>
          <p:nvPr>
            <p:ph type="body" sz="quarter" idx="24" hasCustomPrompt="1"/>
          </p:nvPr>
        </p:nvSpPr>
        <p:spPr>
          <a:xfrm>
            <a:off x="10077230" y="5553097"/>
            <a:ext cx="1523417" cy="383287"/>
          </a:xfrm>
        </p:spPr>
        <p:txBody>
          <a:bodyPr>
            <a:noAutofit/>
          </a:bodyPr>
          <a:lstStyle>
            <a:lvl1pPr marL="0" indent="0">
              <a:lnSpc>
                <a:spcPct val="100000"/>
              </a:lnSpc>
              <a:spcBef>
                <a:spcPts val="0"/>
              </a:spcBef>
              <a:buNone/>
              <a:defRPr sz="2400" b="1" i="0">
                <a:solidFill>
                  <a:schemeClr val="bg1"/>
                </a:solidFill>
                <a:latin typeface="Arial" panose="020B0604020202020204" pitchFamily="34" charset="0"/>
                <a:cs typeface="Arial" panose="020B0604020202020204" pitchFamily="34" charset="0"/>
              </a:defRPr>
            </a:lvl1pPr>
            <a:lvl2pPr marL="457200" indent="0">
              <a:buNone/>
              <a:defRPr sz="1400" b="0" i="0">
                <a:latin typeface="Poppins" pitchFamily="2" charset="77"/>
                <a:cs typeface="Poppins" pitchFamily="2" charset="77"/>
              </a:defRPr>
            </a:lvl2pPr>
            <a:lvl3pPr marL="914400" indent="0">
              <a:buNone/>
              <a:defRPr sz="1400" b="0" i="0">
                <a:latin typeface="Poppins" pitchFamily="2" charset="77"/>
                <a:cs typeface="Poppins" pitchFamily="2" charset="77"/>
              </a:defRPr>
            </a:lvl3pPr>
            <a:lvl4pPr marL="1371600" indent="0">
              <a:buNone/>
              <a:defRPr sz="1400" b="0" i="0">
                <a:latin typeface="Poppins" pitchFamily="2" charset="77"/>
                <a:cs typeface="Poppins" pitchFamily="2" charset="77"/>
              </a:defRPr>
            </a:lvl4pPr>
            <a:lvl5pPr marL="1828800" indent="0">
              <a:buNone/>
              <a:defRPr sz="1400" b="0" i="0">
                <a:latin typeface="Poppins" pitchFamily="2" charset="77"/>
                <a:cs typeface="Poppins" pitchFamily="2" charset="77"/>
              </a:defRPr>
            </a:lvl5pPr>
          </a:lstStyle>
          <a:p>
            <a:pPr lvl="0"/>
            <a:r>
              <a:rPr lang="en-US"/>
              <a:t>00</a:t>
            </a:r>
          </a:p>
        </p:txBody>
      </p:sp>
      <p:sp>
        <p:nvSpPr>
          <p:cNvPr id="31" name="Text Placeholder 5">
            <a:extLst>
              <a:ext uri="{FF2B5EF4-FFF2-40B4-BE49-F238E27FC236}">
                <a16:creationId xmlns:a16="http://schemas.microsoft.com/office/drawing/2014/main" id="{0AC86934-578D-4547-91D4-0207518575BA}"/>
              </a:ext>
            </a:extLst>
          </p:cNvPr>
          <p:cNvSpPr>
            <a:spLocks noGrp="1"/>
          </p:cNvSpPr>
          <p:nvPr>
            <p:ph type="body" sz="quarter" idx="25" hasCustomPrompt="1"/>
          </p:nvPr>
        </p:nvSpPr>
        <p:spPr>
          <a:xfrm>
            <a:off x="10077229" y="5951877"/>
            <a:ext cx="1507897" cy="471961"/>
          </a:xfrm>
        </p:spPr>
        <p:txBody>
          <a:bodyPr>
            <a:noAutofit/>
          </a:bodyPr>
          <a:lstStyle>
            <a:lvl1pPr marL="0" indent="0">
              <a:lnSpc>
                <a:spcPct val="100000"/>
              </a:lnSpc>
              <a:spcBef>
                <a:spcPts val="0"/>
              </a:spcBef>
              <a:buNone/>
              <a:defRPr sz="1200" b="0" i="0">
                <a:solidFill>
                  <a:schemeClr val="bg1"/>
                </a:solidFill>
                <a:latin typeface="Arial" panose="020B0604020202020204" pitchFamily="34" charset="0"/>
                <a:cs typeface="Arial" panose="020B0604020202020204" pitchFamily="34" charset="0"/>
              </a:defRPr>
            </a:lvl1pPr>
            <a:lvl2pPr marL="457200" indent="0">
              <a:buNone/>
              <a:defRPr sz="1400" b="0" i="0">
                <a:latin typeface="Poppins" pitchFamily="2" charset="77"/>
                <a:cs typeface="Poppins" pitchFamily="2" charset="77"/>
              </a:defRPr>
            </a:lvl2pPr>
            <a:lvl3pPr marL="914400" indent="0">
              <a:buNone/>
              <a:defRPr sz="1400" b="0" i="0">
                <a:latin typeface="Poppins" pitchFamily="2" charset="77"/>
                <a:cs typeface="Poppins" pitchFamily="2" charset="77"/>
              </a:defRPr>
            </a:lvl3pPr>
            <a:lvl4pPr marL="1371600" indent="0">
              <a:buNone/>
              <a:defRPr sz="1400" b="0" i="0">
                <a:latin typeface="Poppins" pitchFamily="2" charset="77"/>
                <a:cs typeface="Poppins" pitchFamily="2" charset="77"/>
              </a:defRPr>
            </a:lvl4pPr>
            <a:lvl5pPr marL="1828800" indent="0">
              <a:buNone/>
              <a:defRPr sz="1400" b="0" i="0">
                <a:latin typeface="Poppins" pitchFamily="2" charset="77"/>
                <a:cs typeface="Poppins" pitchFamily="2" charset="77"/>
              </a:defRPr>
            </a:lvl5pPr>
          </a:lstStyle>
          <a:p>
            <a:pPr lvl="0"/>
            <a:r>
              <a:rPr lang="en-US"/>
              <a:t>Lorem Ipsum Dolor</a:t>
            </a:r>
          </a:p>
        </p:txBody>
      </p:sp>
    </p:spTree>
    <p:extLst>
      <p:ext uri="{BB962C8B-B14F-4D97-AF65-F5344CB8AC3E}">
        <p14:creationId xmlns:p14="http://schemas.microsoft.com/office/powerpoint/2010/main" val="765708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7AD27F-2229-4DC3-B368-5546AAA958F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C598AD-9BD4-494B-81C9-E3D54A0397D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41111F-21B9-4D4D-B19B-AA4895D6D299}"/>
              </a:ext>
            </a:extLst>
          </p:cNvPr>
          <p:cNvSpPr>
            <a:spLocks noGrp="1"/>
          </p:cNvSpPr>
          <p:nvPr>
            <p:ph type="dt" sz="half" idx="10"/>
          </p:nvPr>
        </p:nvSpPr>
        <p:spPr/>
        <p:txBody>
          <a:bodyPr/>
          <a:lstStyle/>
          <a:p>
            <a:fld id="{67D3573E-0058-463A-B7EA-1DAD0737FD0C}" type="datetimeFigureOut">
              <a:rPr lang="en-US" smtClean="0"/>
              <a:t>11/19/2025</a:t>
            </a:fld>
            <a:endParaRPr lang="en-US"/>
          </a:p>
        </p:txBody>
      </p:sp>
      <p:sp>
        <p:nvSpPr>
          <p:cNvPr id="5" name="Footer Placeholder 4">
            <a:extLst>
              <a:ext uri="{FF2B5EF4-FFF2-40B4-BE49-F238E27FC236}">
                <a16:creationId xmlns:a16="http://schemas.microsoft.com/office/drawing/2014/main" id="{BA6477AB-A577-43A4-9665-378A0898A1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D94B8D-3ADB-4ACE-A07B-3E5396AA5857}"/>
              </a:ext>
            </a:extLst>
          </p:cNvPr>
          <p:cNvSpPr>
            <a:spLocks noGrp="1"/>
          </p:cNvSpPr>
          <p:nvPr>
            <p:ph type="sldNum" sz="quarter" idx="12"/>
          </p:nvPr>
        </p:nvSpPr>
        <p:spPr/>
        <p:txBody>
          <a:bodyPr/>
          <a:lstStyle/>
          <a:p>
            <a:fld id="{C578B8F2-FE92-4537-960E-75FA3EF0C5E0}" type="slidenum">
              <a:rPr lang="en-US" smtClean="0"/>
              <a:t>‹#›</a:t>
            </a:fld>
            <a:endParaRPr lang="en-US"/>
          </a:p>
        </p:txBody>
      </p:sp>
    </p:spTree>
    <p:extLst>
      <p:ext uri="{BB962C8B-B14F-4D97-AF65-F5344CB8AC3E}">
        <p14:creationId xmlns:p14="http://schemas.microsoft.com/office/powerpoint/2010/main" val="150640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0072E-319B-435E-B13B-8D697D6D905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1004F99-1042-4B32-A848-3678122E0A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705C7B7-CBFA-4F5E-A09A-17CE96A94926}"/>
              </a:ext>
            </a:extLst>
          </p:cNvPr>
          <p:cNvSpPr>
            <a:spLocks noGrp="1"/>
          </p:cNvSpPr>
          <p:nvPr>
            <p:ph type="dt" sz="half" idx="10"/>
          </p:nvPr>
        </p:nvSpPr>
        <p:spPr/>
        <p:txBody>
          <a:bodyPr/>
          <a:lstStyle/>
          <a:p>
            <a:fld id="{67D3573E-0058-463A-B7EA-1DAD0737FD0C}" type="datetimeFigureOut">
              <a:rPr lang="en-US" smtClean="0"/>
              <a:t>11/19/2025</a:t>
            </a:fld>
            <a:endParaRPr lang="en-US"/>
          </a:p>
        </p:txBody>
      </p:sp>
      <p:sp>
        <p:nvSpPr>
          <p:cNvPr id="5" name="Footer Placeholder 4">
            <a:extLst>
              <a:ext uri="{FF2B5EF4-FFF2-40B4-BE49-F238E27FC236}">
                <a16:creationId xmlns:a16="http://schemas.microsoft.com/office/drawing/2014/main" id="{2868ADDD-08E7-446B-8FAC-7EDCA8BE6F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4D90F7-C7A2-4747-93DA-358DD2618C58}"/>
              </a:ext>
            </a:extLst>
          </p:cNvPr>
          <p:cNvSpPr>
            <a:spLocks noGrp="1"/>
          </p:cNvSpPr>
          <p:nvPr>
            <p:ph type="sldNum" sz="quarter" idx="12"/>
          </p:nvPr>
        </p:nvSpPr>
        <p:spPr/>
        <p:txBody>
          <a:bodyPr/>
          <a:lstStyle/>
          <a:p>
            <a:fld id="{C578B8F2-FE92-4537-960E-75FA3EF0C5E0}" type="slidenum">
              <a:rPr lang="en-US" smtClean="0"/>
              <a:t>‹#›</a:t>
            </a:fld>
            <a:endParaRPr lang="en-US"/>
          </a:p>
        </p:txBody>
      </p:sp>
    </p:spTree>
    <p:extLst>
      <p:ext uri="{BB962C8B-B14F-4D97-AF65-F5344CB8AC3E}">
        <p14:creationId xmlns:p14="http://schemas.microsoft.com/office/powerpoint/2010/main" val="36696252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86218-E355-4987-9F74-50AA6F4978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3741890-8D3C-4A1B-8564-A2C712D8E4D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7AE8437-8408-40E0-AA99-697E74A7ADF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D665E1A-40D2-4889-BBA1-07A2A16E5317}"/>
              </a:ext>
            </a:extLst>
          </p:cNvPr>
          <p:cNvSpPr>
            <a:spLocks noGrp="1"/>
          </p:cNvSpPr>
          <p:nvPr>
            <p:ph type="dt" sz="half" idx="10"/>
          </p:nvPr>
        </p:nvSpPr>
        <p:spPr/>
        <p:txBody>
          <a:bodyPr/>
          <a:lstStyle/>
          <a:p>
            <a:fld id="{67D3573E-0058-463A-B7EA-1DAD0737FD0C}" type="datetimeFigureOut">
              <a:rPr lang="en-US" smtClean="0"/>
              <a:t>11/19/2025</a:t>
            </a:fld>
            <a:endParaRPr lang="en-US"/>
          </a:p>
        </p:txBody>
      </p:sp>
      <p:sp>
        <p:nvSpPr>
          <p:cNvPr id="6" name="Footer Placeholder 5">
            <a:extLst>
              <a:ext uri="{FF2B5EF4-FFF2-40B4-BE49-F238E27FC236}">
                <a16:creationId xmlns:a16="http://schemas.microsoft.com/office/drawing/2014/main" id="{5E083FD0-DE43-4F11-AE83-48FC3070F0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32682E-F29D-4B88-BBB8-973C5745B247}"/>
              </a:ext>
            </a:extLst>
          </p:cNvPr>
          <p:cNvSpPr>
            <a:spLocks noGrp="1"/>
          </p:cNvSpPr>
          <p:nvPr>
            <p:ph type="sldNum" sz="quarter" idx="12"/>
          </p:nvPr>
        </p:nvSpPr>
        <p:spPr/>
        <p:txBody>
          <a:bodyPr/>
          <a:lstStyle/>
          <a:p>
            <a:fld id="{C578B8F2-FE92-4537-960E-75FA3EF0C5E0}" type="slidenum">
              <a:rPr lang="en-US" smtClean="0"/>
              <a:t>‹#›</a:t>
            </a:fld>
            <a:endParaRPr lang="en-US"/>
          </a:p>
        </p:txBody>
      </p:sp>
    </p:spTree>
    <p:extLst>
      <p:ext uri="{BB962C8B-B14F-4D97-AF65-F5344CB8AC3E}">
        <p14:creationId xmlns:p14="http://schemas.microsoft.com/office/powerpoint/2010/main" val="10535110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57AB1-E62F-4492-81EF-91C5FDE8F59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3E9A55C-272E-47E5-B065-685D9815E05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B7F5B06-3E0D-4CE2-8ACF-7D6484505A1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1273769-0210-448C-BBC1-5EFF1AF63DF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8769F34-C025-44FE-A2A6-85A115CC50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25D54AD-7E17-4774-96A5-D1AC7E740468}"/>
              </a:ext>
            </a:extLst>
          </p:cNvPr>
          <p:cNvSpPr>
            <a:spLocks noGrp="1"/>
          </p:cNvSpPr>
          <p:nvPr>
            <p:ph type="dt" sz="half" idx="10"/>
          </p:nvPr>
        </p:nvSpPr>
        <p:spPr/>
        <p:txBody>
          <a:bodyPr/>
          <a:lstStyle/>
          <a:p>
            <a:fld id="{67D3573E-0058-463A-B7EA-1DAD0737FD0C}" type="datetimeFigureOut">
              <a:rPr lang="en-US" smtClean="0"/>
              <a:t>11/19/2025</a:t>
            </a:fld>
            <a:endParaRPr lang="en-US"/>
          </a:p>
        </p:txBody>
      </p:sp>
      <p:sp>
        <p:nvSpPr>
          <p:cNvPr id="8" name="Footer Placeholder 7">
            <a:extLst>
              <a:ext uri="{FF2B5EF4-FFF2-40B4-BE49-F238E27FC236}">
                <a16:creationId xmlns:a16="http://schemas.microsoft.com/office/drawing/2014/main" id="{DFC25054-379F-445D-AD4C-AE18D7A1705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0BC507-9A75-4657-9EE9-8D5A43362B5D}"/>
              </a:ext>
            </a:extLst>
          </p:cNvPr>
          <p:cNvSpPr>
            <a:spLocks noGrp="1"/>
          </p:cNvSpPr>
          <p:nvPr>
            <p:ph type="sldNum" sz="quarter" idx="12"/>
          </p:nvPr>
        </p:nvSpPr>
        <p:spPr/>
        <p:txBody>
          <a:bodyPr/>
          <a:lstStyle/>
          <a:p>
            <a:fld id="{C578B8F2-FE92-4537-960E-75FA3EF0C5E0}" type="slidenum">
              <a:rPr lang="en-US" smtClean="0"/>
              <a:t>‹#›</a:t>
            </a:fld>
            <a:endParaRPr lang="en-US"/>
          </a:p>
        </p:txBody>
      </p:sp>
    </p:spTree>
    <p:extLst>
      <p:ext uri="{BB962C8B-B14F-4D97-AF65-F5344CB8AC3E}">
        <p14:creationId xmlns:p14="http://schemas.microsoft.com/office/powerpoint/2010/main" val="3928558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9A439-4B84-4857-84EB-B54AD2704B2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077F5BF-154C-4036-8C98-690E93B70BCA}"/>
              </a:ext>
            </a:extLst>
          </p:cNvPr>
          <p:cNvSpPr>
            <a:spLocks noGrp="1"/>
          </p:cNvSpPr>
          <p:nvPr>
            <p:ph type="dt" sz="half" idx="10"/>
          </p:nvPr>
        </p:nvSpPr>
        <p:spPr/>
        <p:txBody>
          <a:bodyPr/>
          <a:lstStyle/>
          <a:p>
            <a:fld id="{67D3573E-0058-463A-B7EA-1DAD0737FD0C}" type="datetimeFigureOut">
              <a:rPr lang="en-US" smtClean="0"/>
              <a:t>11/19/2025</a:t>
            </a:fld>
            <a:endParaRPr lang="en-US"/>
          </a:p>
        </p:txBody>
      </p:sp>
      <p:sp>
        <p:nvSpPr>
          <p:cNvPr id="4" name="Footer Placeholder 3">
            <a:extLst>
              <a:ext uri="{FF2B5EF4-FFF2-40B4-BE49-F238E27FC236}">
                <a16:creationId xmlns:a16="http://schemas.microsoft.com/office/drawing/2014/main" id="{3969E2E3-C6D0-4B99-B0B4-E48E07F41CC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F315F9B-FE71-46BC-A3A3-2135A6491BA5}"/>
              </a:ext>
            </a:extLst>
          </p:cNvPr>
          <p:cNvSpPr>
            <a:spLocks noGrp="1"/>
          </p:cNvSpPr>
          <p:nvPr>
            <p:ph type="sldNum" sz="quarter" idx="12"/>
          </p:nvPr>
        </p:nvSpPr>
        <p:spPr/>
        <p:txBody>
          <a:bodyPr/>
          <a:lstStyle/>
          <a:p>
            <a:fld id="{C578B8F2-FE92-4537-960E-75FA3EF0C5E0}" type="slidenum">
              <a:rPr lang="en-US" smtClean="0"/>
              <a:t>‹#›</a:t>
            </a:fld>
            <a:endParaRPr lang="en-US"/>
          </a:p>
        </p:txBody>
      </p:sp>
    </p:spTree>
    <p:extLst>
      <p:ext uri="{BB962C8B-B14F-4D97-AF65-F5344CB8AC3E}">
        <p14:creationId xmlns:p14="http://schemas.microsoft.com/office/powerpoint/2010/main" val="7511454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A0E579-783C-4D17-A7DC-C411FBEE4E8F}"/>
              </a:ext>
            </a:extLst>
          </p:cNvPr>
          <p:cNvSpPr>
            <a:spLocks noGrp="1"/>
          </p:cNvSpPr>
          <p:nvPr>
            <p:ph type="dt" sz="half" idx="10"/>
          </p:nvPr>
        </p:nvSpPr>
        <p:spPr/>
        <p:txBody>
          <a:bodyPr/>
          <a:lstStyle/>
          <a:p>
            <a:fld id="{67D3573E-0058-463A-B7EA-1DAD0737FD0C}" type="datetimeFigureOut">
              <a:rPr lang="en-US" smtClean="0"/>
              <a:t>11/19/2025</a:t>
            </a:fld>
            <a:endParaRPr lang="en-US"/>
          </a:p>
        </p:txBody>
      </p:sp>
      <p:sp>
        <p:nvSpPr>
          <p:cNvPr id="3" name="Footer Placeholder 2">
            <a:extLst>
              <a:ext uri="{FF2B5EF4-FFF2-40B4-BE49-F238E27FC236}">
                <a16:creationId xmlns:a16="http://schemas.microsoft.com/office/drawing/2014/main" id="{5C065766-0F37-42F0-8639-460FE109DCF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8466DEA-0A45-462E-8442-6387082D621F}"/>
              </a:ext>
            </a:extLst>
          </p:cNvPr>
          <p:cNvSpPr>
            <a:spLocks noGrp="1"/>
          </p:cNvSpPr>
          <p:nvPr>
            <p:ph type="sldNum" sz="quarter" idx="12"/>
          </p:nvPr>
        </p:nvSpPr>
        <p:spPr/>
        <p:txBody>
          <a:bodyPr/>
          <a:lstStyle/>
          <a:p>
            <a:fld id="{C578B8F2-FE92-4537-960E-75FA3EF0C5E0}" type="slidenum">
              <a:rPr lang="en-US" smtClean="0"/>
              <a:t>‹#›</a:t>
            </a:fld>
            <a:endParaRPr lang="en-US"/>
          </a:p>
        </p:txBody>
      </p:sp>
    </p:spTree>
    <p:extLst>
      <p:ext uri="{BB962C8B-B14F-4D97-AF65-F5344CB8AC3E}">
        <p14:creationId xmlns:p14="http://schemas.microsoft.com/office/powerpoint/2010/main" val="21671233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AE5B7-896F-48A5-BB9D-B77BF28875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B76666F-5B5B-4B4E-B138-9A8A8C135E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58AC3DC-C555-4A54-95AB-3B32ADF4EE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D193A1B-7501-4697-931A-25F39DDB8996}"/>
              </a:ext>
            </a:extLst>
          </p:cNvPr>
          <p:cNvSpPr>
            <a:spLocks noGrp="1"/>
          </p:cNvSpPr>
          <p:nvPr>
            <p:ph type="dt" sz="half" idx="10"/>
          </p:nvPr>
        </p:nvSpPr>
        <p:spPr/>
        <p:txBody>
          <a:bodyPr/>
          <a:lstStyle/>
          <a:p>
            <a:fld id="{67D3573E-0058-463A-B7EA-1DAD0737FD0C}" type="datetimeFigureOut">
              <a:rPr lang="en-US" smtClean="0"/>
              <a:t>11/19/2025</a:t>
            </a:fld>
            <a:endParaRPr lang="en-US"/>
          </a:p>
        </p:txBody>
      </p:sp>
      <p:sp>
        <p:nvSpPr>
          <p:cNvPr id="6" name="Footer Placeholder 5">
            <a:extLst>
              <a:ext uri="{FF2B5EF4-FFF2-40B4-BE49-F238E27FC236}">
                <a16:creationId xmlns:a16="http://schemas.microsoft.com/office/drawing/2014/main" id="{FAEA95F1-D8DA-4206-9AFF-00D59481B9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D3FE04-5D15-40EF-AD83-D13A5D19A547}"/>
              </a:ext>
            </a:extLst>
          </p:cNvPr>
          <p:cNvSpPr>
            <a:spLocks noGrp="1"/>
          </p:cNvSpPr>
          <p:nvPr>
            <p:ph type="sldNum" sz="quarter" idx="12"/>
          </p:nvPr>
        </p:nvSpPr>
        <p:spPr/>
        <p:txBody>
          <a:bodyPr/>
          <a:lstStyle/>
          <a:p>
            <a:fld id="{C578B8F2-FE92-4537-960E-75FA3EF0C5E0}" type="slidenum">
              <a:rPr lang="en-US" smtClean="0"/>
              <a:t>‹#›</a:t>
            </a:fld>
            <a:endParaRPr lang="en-US"/>
          </a:p>
        </p:txBody>
      </p:sp>
    </p:spTree>
    <p:extLst>
      <p:ext uri="{BB962C8B-B14F-4D97-AF65-F5344CB8AC3E}">
        <p14:creationId xmlns:p14="http://schemas.microsoft.com/office/powerpoint/2010/main" val="37821143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7F919-A990-4F12-9028-71B315A85E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E786613-7A59-4C61-B3F6-7012A1BD363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E13933E-50A4-4710-BB2D-A06BD457B6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126195-96A9-4742-995F-058B9ED56741}"/>
              </a:ext>
            </a:extLst>
          </p:cNvPr>
          <p:cNvSpPr>
            <a:spLocks noGrp="1"/>
          </p:cNvSpPr>
          <p:nvPr>
            <p:ph type="dt" sz="half" idx="10"/>
          </p:nvPr>
        </p:nvSpPr>
        <p:spPr/>
        <p:txBody>
          <a:bodyPr/>
          <a:lstStyle/>
          <a:p>
            <a:fld id="{67D3573E-0058-463A-B7EA-1DAD0737FD0C}" type="datetimeFigureOut">
              <a:rPr lang="en-US" smtClean="0"/>
              <a:t>11/19/2025</a:t>
            </a:fld>
            <a:endParaRPr lang="en-US"/>
          </a:p>
        </p:txBody>
      </p:sp>
      <p:sp>
        <p:nvSpPr>
          <p:cNvPr id="6" name="Footer Placeholder 5">
            <a:extLst>
              <a:ext uri="{FF2B5EF4-FFF2-40B4-BE49-F238E27FC236}">
                <a16:creationId xmlns:a16="http://schemas.microsoft.com/office/drawing/2014/main" id="{2AD91C13-BB64-412D-BE0D-B72162B043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ECCC33-0A96-4574-9FCE-C963B4DDD932}"/>
              </a:ext>
            </a:extLst>
          </p:cNvPr>
          <p:cNvSpPr>
            <a:spLocks noGrp="1"/>
          </p:cNvSpPr>
          <p:nvPr>
            <p:ph type="sldNum" sz="quarter" idx="12"/>
          </p:nvPr>
        </p:nvSpPr>
        <p:spPr/>
        <p:txBody>
          <a:bodyPr/>
          <a:lstStyle/>
          <a:p>
            <a:fld id="{C578B8F2-FE92-4537-960E-75FA3EF0C5E0}" type="slidenum">
              <a:rPr lang="en-US" smtClean="0"/>
              <a:t>‹#›</a:t>
            </a:fld>
            <a:endParaRPr lang="en-US"/>
          </a:p>
        </p:txBody>
      </p:sp>
    </p:spTree>
    <p:extLst>
      <p:ext uri="{BB962C8B-B14F-4D97-AF65-F5344CB8AC3E}">
        <p14:creationId xmlns:p14="http://schemas.microsoft.com/office/powerpoint/2010/main" val="17827480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E6F126-03DC-4D7B-B379-3C62C269AC6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5AEFBD2-0F96-403C-A7DF-F428121C1A2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2880A0-A885-4476-AA4A-C36F45F3B4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7D3573E-0058-463A-B7EA-1DAD0737FD0C}" type="datetimeFigureOut">
              <a:rPr lang="en-US" smtClean="0"/>
              <a:t>11/19/2025</a:t>
            </a:fld>
            <a:endParaRPr lang="en-US"/>
          </a:p>
        </p:txBody>
      </p:sp>
      <p:sp>
        <p:nvSpPr>
          <p:cNvPr id="5" name="Footer Placeholder 4">
            <a:extLst>
              <a:ext uri="{FF2B5EF4-FFF2-40B4-BE49-F238E27FC236}">
                <a16:creationId xmlns:a16="http://schemas.microsoft.com/office/drawing/2014/main" id="{7A8EB687-F61F-4D35-B03F-2CFB2F7293A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8762791-AB6D-414E-8F2A-F80201D92D1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78B8F2-FE92-4537-960E-75FA3EF0C5E0}" type="slidenum">
              <a:rPr lang="en-US" smtClean="0"/>
              <a:t>‹#›</a:t>
            </a:fld>
            <a:endParaRPr lang="en-US"/>
          </a:p>
        </p:txBody>
      </p:sp>
    </p:spTree>
    <p:extLst>
      <p:ext uri="{BB962C8B-B14F-4D97-AF65-F5344CB8AC3E}">
        <p14:creationId xmlns:p14="http://schemas.microsoft.com/office/powerpoint/2010/main" val="37323965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dropbox.com/scl/fi/qkgvcggxq9xyhffh6u0xn/Lenovo-Microsoft_Ledger_FINAL.mp4?rlkey=9225b1paali2tn3zb1c339u1w&amp;st=0wkzpnfn&amp;dl=0"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39918B97-2236-432B-9D84-A860394888A6}"/>
              </a:ext>
            </a:extLst>
          </p:cNvPr>
          <p:cNvSpPr>
            <a:spLocks noGrp="1" noRot="1" noMove="1" noResize="1" noEditPoints="1" noAdjustHandles="1" noChangeArrowheads="1" noChangeShapeType="1"/>
          </p:cNvSpPr>
          <p:nvPr/>
        </p:nvSpPr>
        <p:spPr>
          <a:xfrm>
            <a:off x="5380140" y="4408414"/>
            <a:ext cx="6811860" cy="24495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Poppins"/>
              <a:cs typeface="Poppins"/>
            </a:endParaRPr>
          </a:p>
        </p:txBody>
      </p:sp>
      <p:sp>
        <p:nvSpPr>
          <p:cNvPr id="3" name="Slide Number Placeholder 2">
            <a:extLst>
              <a:ext uri="{FF2B5EF4-FFF2-40B4-BE49-F238E27FC236}">
                <a16:creationId xmlns:a16="http://schemas.microsoft.com/office/drawing/2014/main" id="{D888A8EE-A41B-104E-87E1-EB98061134BE}"/>
              </a:ext>
            </a:extLst>
          </p:cNvPr>
          <p:cNvSpPr>
            <a:spLocks noGrp="1"/>
          </p:cNvSpPr>
          <p:nvPr>
            <p:ph type="sldNum" sz="quarter" idx="12"/>
          </p:nvPr>
        </p:nvSpPr>
        <p:spPr/>
        <p:txBody>
          <a:bodyPr/>
          <a:lstStyle/>
          <a:p>
            <a:fld id="{056F86DB-78DF-EB43-A6BE-40415A3A0052}" type="slidenum">
              <a:rPr lang="en-US" sz="600" smtClean="0">
                <a:latin typeface="Poppins"/>
                <a:cs typeface="Poppins"/>
              </a:rPr>
              <a:pPr/>
              <a:t>1</a:t>
            </a:fld>
            <a:endParaRPr lang="en-US" sz="600">
              <a:latin typeface="Poppins"/>
              <a:cs typeface="Poppins"/>
            </a:endParaRPr>
          </a:p>
        </p:txBody>
      </p:sp>
      <p:sp>
        <p:nvSpPr>
          <p:cNvPr id="4" name="Title 3">
            <a:extLst>
              <a:ext uri="{FF2B5EF4-FFF2-40B4-BE49-F238E27FC236}">
                <a16:creationId xmlns:a16="http://schemas.microsoft.com/office/drawing/2014/main" id="{BDC4B9FF-8695-D444-A5CC-2CB3135EEEAD}"/>
              </a:ext>
            </a:extLst>
          </p:cNvPr>
          <p:cNvSpPr>
            <a:spLocks noGrp="1"/>
          </p:cNvSpPr>
          <p:nvPr>
            <p:ph type="ctrTitle"/>
          </p:nvPr>
        </p:nvSpPr>
        <p:spPr>
          <a:xfrm>
            <a:off x="483490" y="183903"/>
            <a:ext cx="10894810" cy="738638"/>
          </a:xfrm>
        </p:spPr>
        <p:txBody>
          <a:bodyPr>
            <a:normAutofit/>
          </a:bodyPr>
          <a:lstStyle/>
          <a:p>
            <a:r>
              <a:rPr lang="en-US" sz="3200" b="1" dirty="0">
                <a:solidFill>
                  <a:srgbClr val="073A79"/>
                </a:solidFill>
                <a:latin typeface="Poppins"/>
                <a:cs typeface="Poppins"/>
              </a:rPr>
              <a:t>Microsoft x Lenovo | Customer Story</a:t>
            </a:r>
          </a:p>
        </p:txBody>
      </p:sp>
      <p:sp>
        <p:nvSpPr>
          <p:cNvPr id="6" name="Text Placeholder 5">
            <a:extLst>
              <a:ext uri="{FF2B5EF4-FFF2-40B4-BE49-F238E27FC236}">
                <a16:creationId xmlns:a16="http://schemas.microsoft.com/office/drawing/2014/main" id="{DC3185AF-4529-9642-92AB-B131CAEBC7A9}"/>
              </a:ext>
            </a:extLst>
          </p:cNvPr>
          <p:cNvSpPr>
            <a:spLocks noGrp="1"/>
          </p:cNvSpPr>
          <p:nvPr>
            <p:ph type="body" sz="quarter" idx="20"/>
          </p:nvPr>
        </p:nvSpPr>
        <p:spPr>
          <a:xfrm>
            <a:off x="482627" y="925834"/>
            <a:ext cx="7127306" cy="1499475"/>
          </a:xfrm>
        </p:spPr>
        <p:txBody>
          <a:bodyPr vert="horz" lIns="91440" tIns="45720" rIns="91440" bIns="45720" rtlCol="0" anchor="t">
            <a:normAutofit/>
          </a:bodyPr>
          <a:lstStyle/>
          <a:p>
            <a:r>
              <a:rPr lang="en-US" sz="1300" dirty="0">
                <a:solidFill>
                  <a:srgbClr val="404040"/>
                </a:solidFill>
                <a:latin typeface="Poppins"/>
                <a:ea typeface="+mn-lt"/>
                <a:cs typeface="Poppins"/>
              </a:rPr>
              <a:t>The Microsoft SQL Data team wanted an effective yet simple way to convey how impactful the ledger and Azure SQL Database are to its customers. With Microsoft's existing partnership with Lenovo and </a:t>
            </a:r>
            <a:r>
              <a:rPr lang="en-US" sz="1300" err="1">
                <a:solidFill>
                  <a:srgbClr val="404040"/>
                </a:solidFill>
                <a:latin typeface="Poppins"/>
                <a:ea typeface="+mn-lt"/>
                <a:cs typeface="Poppins"/>
              </a:rPr>
              <a:t>Affirma's</a:t>
            </a:r>
            <a:r>
              <a:rPr lang="en-US" sz="1300" dirty="0">
                <a:solidFill>
                  <a:srgbClr val="404040"/>
                </a:solidFill>
                <a:latin typeface="Poppins"/>
                <a:ea typeface="+mn-lt"/>
                <a:cs typeface="Poppins"/>
              </a:rPr>
              <a:t> video expertise, the vision was brought to life with an inspiring customer story. </a:t>
            </a:r>
            <a:endParaRPr lang="en-US" sz="1300" dirty="0">
              <a:latin typeface="Poppins"/>
              <a:cs typeface="Poppins"/>
            </a:endParaRPr>
          </a:p>
        </p:txBody>
      </p:sp>
      <p:sp>
        <p:nvSpPr>
          <p:cNvPr id="8" name="Text Placeholder 7">
            <a:extLst>
              <a:ext uri="{FF2B5EF4-FFF2-40B4-BE49-F238E27FC236}">
                <a16:creationId xmlns:a16="http://schemas.microsoft.com/office/drawing/2014/main" id="{F7328E13-9F30-0846-AE9E-2A00307B067C}"/>
              </a:ext>
            </a:extLst>
          </p:cNvPr>
          <p:cNvSpPr>
            <a:spLocks noGrp="1"/>
          </p:cNvSpPr>
          <p:nvPr>
            <p:ph type="body" sz="quarter" idx="22"/>
          </p:nvPr>
        </p:nvSpPr>
        <p:spPr/>
        <p:txBody>
          <a:bodyPr/>
          <a:lstStyle/>
          <a:p>
            <a:r>
              <a:rPr lang="en-US" sz="2000" dirty="0">
                <a:latin typeface="Poppins"/>
                <a:cs typeface="Poppins"/>
              </a:rPr>
              <a:t>3</a:t>
            </a:r>
          </a:p>
        </p:txBody>
      </p:sp>
      <p:sp>
        <p:nvSpPr>
          <p:cNvPr id="9" name="Text Placeholder 8">
            <a:extLst>
              <a:ext uri="{FF2B5EF4-FFF2-40B4-BE49-F238E27FC236}">
                <a16:creationId xmlns:a16="http://schemas.microsoft.com/office/drawing/2014/main" id="{26D1C182-68D6-5145-9959-7C17A6C7E8D2}"/>
              </a:ext>
            </a:extLst>
          </p:cNvPr>
          <p:cNvSpPr>
            <a:spLocks noGrp="1"/>
          </p:cNvSpPr>
          <p:nvPr>
            <p:ph type="body" sz="quarter" idx="23"/>
          </p:nvPr>
        </p:nvSpPr>
        <p:spPr/>
        <p:txBody>
          <a:bodyPr/>
          <a:lstStyle/>
          <a:p>
            <a:r>
              <a:rPr lang="en-US" sz="1100" dirty="0">
                <a:latin typeface="Poppins"/>
                <a:cs typeface="Poppins"/>
              </a:rPr>
              <a:t>Responsive viewport sizes</a:t>
            </a:r>
          </a:p>
        </p:txBody>
      </p:sp>
      <p:sp>
        <p:nvSpPr>
          <p:cNvPr id="10" name="Text Placeholder 9">
            <a:extLst>
              <a:ext uri="{FF2B5EF4-FFF2-40B4-BE49-F238E27FC236}">
                <a16:creationId xmlns:a16="http://schemas.microsoft.com/office/drawing/2014/main" id="{634B247A-B54F-9443-948E-781E9E7017D5}"/>
              </a:ext>
            </a:extLst>
          </p:cNvPr>
          <p:cNvSpPr>
            <a:spLocks noGrp="1"/>
          </p:cNvSpPr>
          <p:nvPr>
            <p:ph type="body" sz="quarter" idx="24"/>
          </p:nvPr>
        </p:nvSpPr>
        <p:spPr/>
        <p:txBody>
          <a:bodyPr/>
          <a:lstStyle/>
          <a:p>
            <a:r>
              <a:rPr lang="en-US" sz="2000" dirty="0">
                <a:latin typeface="Poppins"/>
                <a:cs typeface="Poppins"/>
              </a:rPr>
              <a:t>6 weeks</a:t>
            </a:r>
          </a:p>
        </p:txBody>
      </p:sp>
      <p:sp>
        <p:nvSpPr>
          <p:cNvPr id="11" name="Text Placeholder 10">
            <a:extLst>
              <a:ext uri="{FF2B5EF4-FFF2-40B4-BE49-F238E27FC236}">
                <a16:creationId xmlns:a16="http://schemas.microsoft.com/office/drawing/2014/main" id="{18416BC8-7D3A-C447-82D3-1B919C1E4CD7}"/>
              </a:ext>
            </a:extLst>
          </p:cNvPr>
          <p:cNvSpPr>
            <a:spLocks noGrp="1"/>
          </p:cNvSpPr>
          <p:nvPr>
            <p:ph type="body" sz="quarter" idx="25"/>
          </p:nvPr>
        </p:nvSpPr>
        <p:spPr>
          <a:xfrm>
            <a:off x="10077229" y="5951877"/>
            <a:ext cx="1266763" cy="471961"/>
          </a:xfrm>
        </p:spPr>
        <p:txBody>
          <a:bodyPr/>
          <a:lstStyle/>
          <a:p>
            <a:r>
              <a:rPr lang="en-US" sz="1100" dirty="0">
                <a:latin typeface="Poppins"/>
                <a:cs typeface="Poppins"/>
              </a:rPr>
              <a:t>Lorem Ipsum Dolor</a:t>
            </a:r>
          </a:p>
        </p:txBody>
      </p:sp>
      <p:sp>
        <p:nvSpPr>
          <p:cNvPr id="2" name="TextBox 4">
            <a:extLst>
              <a:ext uri="{FF2B5EF4-FFF2-40B4-BE49-F238E27FC236}">
                <a16:creationId xmlns:a16="http://schemas.microsoft.com/office/drawing/2014/main" id="{3B53D9E3-8074-49E2-29DA-18AB2B3B6D36}"/>
              </a:ext>
            </a:extLst>
          </p:cNvPr>
          <p:cNvSpPr txBox="1"/>
          <p:nvPr/>
        </p:nvSpPr>
        <p:spPr>
          <a:xfrm>
            <a:off x="1468175" y="6444616"/>
            <a:ext cx="2743199" cy="261610"/>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solidFill>
                  <a:schemeClr val="tx1">
                    <a:lumMod val="50000"/>
                    <a:lumOff val="50000"/>
                  </a:schemeClr>
                </a:solidFill>
                <a:latin typeface="Poppins"/>
                <a:ea typeface="Calibri"/>
                <a:cs typeface="Poppins"/>
              </a:rPr>
              <a:t>For MICROSOFT Use Only</a:t>
            </a:r>
          </a:p>
        </p:txBody>
      </p:sp>
      <p:sp>
        <p:nvSpPr>
          <p:cNvPr id="12" name="Text Placeholder 5">
            <a:extLst>
              <a:ext uri="{FF2B5EF4-FFF2-40B4-BE49-F238E27FC236}">
                <a16:creationId xmlns:a16="http://schemas.microsoft.com/office/drawing/2014/main" id="{E778A92C-1382-1A12-8A05-918932FFC49A}"/>
              </a:ext>
            </a:extLst>
          </p:cNvPr>
          <p:cNvSpPr txBox="1">
            <a:spLocks/>
          </p:cNvSpPr>
          <p:nvPr/>
        </p:nvSpPr>
        <p:spPr>
          <a:xfrm>
            <a:off x="228118" y="2338115"/>
            <a:ext cx="6655719" cy="2343457"/>
          </a:xfrm>
          <a:prstGeom prst="rect">
            <a:avLst/>
          </a:prstGeom>
        </p:spPr>
        <p:txBody>
          <a:bodyPr vert="horz" lIns="91440" tIns="45720" rIns="91440" bIns="45720"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indent="-228600">
              <a:lnSpc>
                <a:spcPct val="120000"/>
              </a:lnSpc>
              <a:spcBef>
                <a:spcPts val="500"/>
              </a:spcBef>
            </a:pPr>
            <a:r>
              <a:rPr lang="en-US" sz="1400" b="1" u="sng" dirty="0">
                <a:solidFill>
                  <a:srgbClr val="0070C0"/>
                </a:solidFill>
                <a:latin typeface="Poppins"/>
                <a:ea typeface="Calibri" panose="020F0502020204030204"/>
                <a:cs typeface="Poppins"/>
              </a:rPr>
              <a:t>Our Work</a:t>
            </a:r>
            <a:endParaRPr lang="en-US" sz="1400">
              <a:solidFill>
                <a:srgbClr val="0070C0"/>
              </a:solidFill>
              <a:latin typeface="Poppins"/>
              <a:ea typeface="Calibri"/>
              <a:cs typeface="Poppins"/>
            </a:endParaRPr>
          </a:p>
          <a:p>
            <a:pPr marL="457200" indent="-228600">
              <a:lnSpc>
                <a:spcPct val="120000"/>
              </a:lnSpc>
              <a:spcBef>
                <a:spcPts val="500"/>
              </a:spcBef>
            </a:pPr>
            <a:endParaRPr lang="en-US" sz="600" b="1" u="sng" dirty="0">
              <a:solidFill>
                <a:srgbClr val="0070C0"/>
              </a:solidFill>
              <a:latin typeface="Poppins"/>
              <a:ea typeface="+mn-lt"/>
              <a:cs typeface="Poppins"/>
            </a:endParaRPr>
          </a:p>
          <a:p>
            <a:pPr marL="457200" indent="-228600">
              <a:lnSpc>
                <a:spcPct val="120000"/>
              </a:lnSpc>
              <a:buFont typeface="Wingdings" panose="020B0604020202020204" pitchFamily="34" charset="0"/>
              <a:buChar char="§"/>
            </a:pPr>
            <a:r>
              <a:rPr lang="en-US" sz="1300" dirty="0">
                <a:solidFill>
                  <a:srgbClr val="000000"/>
                </a:solidFill>
                <a:latin typeface="Poppins"/>
                <a:ea typeface="+mn-lt"/>
                <a:cs typeface="Poppins"/>
              </a:rPr>
              <a:t>Crafted a vision of how we can tell the story by polishing the client-provided script</a:t>
            </a:r>
          </a:p>
          <a:p>
            <a:pPr marL="457200" indent="-228600">
              <a:lnSpc>
                <a:spcPct val="120000"/>
              </a:lnSpc>
              <a:buFont typeface="Wingdings" panose="020B0604020202020204" pitchFamily="34" charset="0"/>
              <a:buChar char="§"/>
            </a:pPr>
            <a:r>
              <a:rPr lang="en-US" sz="1300" dirty="0">
                <a:solidFill>
                  <a:srgbClr val="000000"/>
                </a:solidFill>
                <a:latin typeface="Poppins"/>
                <a:ea typeface="+mn-lt"/>
                <a:cs typeface="Poppins"/>
              </a:rPr>
              <a:t>Developed a list of shots that would help communicate the story</a:t>
            </a:r>
          </a:p>
          <a:p>
            <a:pPr marL="457200" indent="-228600">
              <a:lnSpc>
                <a:spcPct val="120000"/>
              </a:lnSpc>
              <a:buFont typeface="Wingdings" panose="020B0604020202020204" pitchFamily="34" charset="0"/>
              <a:buChar char="§"/>
            </a:pPr>
            <a:r>
              <a:rPr lang="en-US" sz="1300" dirty="0">
                <a:solidFill>
                  <a:srgbClr val="000000"/>
                </a:solidFill>
                <a:latin typeface="Poppins"/>
                <a:ea typeface="+mn-lt"/>
                <a:cs typeface="Poppins"/>
              </a:rPr>
              <a:t>Provided Lenovo's videographers guidance on capturing footage to match client's visual direction</a:t>
            </a:r>
          </a:p>
          <a:p>
            <a:pPr marL="457200" indent="-228600">
              <a:lnSpc>
                <a:spcPct val="120000"/>
              </a:lnSpc>
              <a:buFont typeface="Wingdings" panose="020B0604020202020204" pitchFamily="34" charset="0"/>
              <a:buChar char="§"/>
            </a:pPr>
            <a:r>
              <a:rPr lang="en-US" sz="1300" dirty="0">
                <a:solidFill>
                  <a:srgbClr val="000000"/>
                </a:solidFill>
                <a:latin typeface="Poppins"/>
                <a:ea typeface="+mn-lt"/>
                <a:cs typeface="Poppins"/>
              </a:rPr>
              <a:t>Assisted with virtual screen recordings</a:t>
            </a:r>
          </a:p>
          <a:p>
            <a:pPr marL="457200" indent="-228600">
              <a:lnSpc>
                <a:spcPct val="120000"/>
              </a:lnSpc>
              <a:buFont typeface="Wingdings" panose="020B0604020202020204" pitchFamily="34" charset="0"/>
              <a:buChar char="§"/>
            </a:pPr>
            <a:r>
              <a:rPr lang="en-US" sz="1300" dirty="0">
                <a:solidFill>
                  <a:srgbClr val="000000"/>
                </a:solidFill>
                <a:latin typeface="Poppins"/>
                <a:ea typeface="+mn-lt"/>
                <a:cs typeface="Poppins"/>
              </a:rPr>
              <a:t>Composited footage and audio into an impactful video</a:t>
            </a:r>
            <a:endParaRPr lang="en-US" sz="1300">
              <a:latin typeface="Poppins"/>
              <a:ea typeface="Calibri"/>
              <a:cs typeface="Poppins"/>
            </a:endParaRPr>
          </a:p>
        </p:txBody>
      </p:sp>
      <p:sp>
        <p:nvSpPr>
          <p:cNvPr id="14" name="Text Placeholder 5">
            <a:extLst>
              <a:ext uri="{FF2B5EF4-FFF2-40B4-BE49-F238E27FC236}">
                <a16:creationId xmlns:a16="http://schemas.microsoft.com/office/drawing/2014/main" id="{7C420CDD-FF14-F374-84BE-A9C0D95642E1}"/>
              </a:ext>
            </a:extLst>
          </p:cNvPr>
          <p:cNvSpPr txBox="1">
            <a:spLocks/>
          </p:cNvSpPr>
          <p:nvPr/>
        </p:nvSpPr>
        <p:spPr>
          <a:xfrm>
            <a:off x="226720" y="4797287"/>
            <a:ext cx="7032324" cy="1814511"/>
          </a:xfrm>
          <a:prstGeom prst="rect">
            <a:avLst/>
          </a:prstGeom>
        </p:spPr>
        <p:txBody>
          <a:bodyPr vert="horz" lIns="91440" tIns="45720" rIns="91440" bIns="45720"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indent="-228600">
              <a:lnSpc>
                <a:spcPct val="120000"/>
              </a:lnSpc>
              <a:spcBef>
                <a:spcPts val="500"/>
              </a:spcBef>
            </a:pPr>
            <a:r>
              <a:rPr lang="en-US" sz="1400" b="1" u="sng" dirty="0">
                <a:solidFill>
                  <a:srgbClr val="0070C0"/>
                </a:solidFill>
                <a:latin typeface="Poppins"/>
                <a:ea typeface="Calibri" panose="020F0502020204030204"/>
                <a:cs typeface="Poppins"/>
              </a:rPr>
              <a:t>The Result</a:t>
            </a:r>
            <a:endParaRPr lang="en-US" sz="1400">
              <a:solidFill>
                <a:srgbClr val="0070C0"/>
              </a:solidFill>
              <a:latin typeface="Poppins"/>
              <a:ea typeface="Calibri"/>
              <a:cs typeface="Poppins"/>
            </a:endParaRPr>
          </a:p>
          <a:p>
            <a:pPr marL="457200" indent="-228600">
              <a:lnSpc>
                <a:spcPct val="120000"/>
              </a:lnSpc>
              <a:spcBef>
                <a:spcPts val="500"/>
              </a:spcBef>
            </a:pPr>
            <a:endParaRPr lang="en-US" sz="600" b="1" u="sng" dirty="0">
              <a:solidFill>
                <a:srgbClr val="0070C0"/>
              </a:solidFill>
              <a:latin typeface="Poppins"/>
              <a:ea typeface="+mn-lt"/>
              <a:cs typeface="Poppins"/>
            </a:endParaRPr>
          </a:p>
          <a:p>
            <a:pPr marL="457200" indent="-228600">
              <a:lnSpc>
                <a:spcPct val="120000"/>
              </a:lnSpc>
              <a:buFont typeface="Wingdings,Sans-Serif" panose="020B0604020202020204" pitchFamily="34" charset="0"/>
              <a:buChar char="§"/>
            </a:pPr>
            <a:r>
              <a:rPr lang="en-US" sz="1300" dirty="0">
                <a:solidFill>
                  <a:srgbClr val="000000"/>
                </a:solidFill>
                <a:latin typeface="Poppins"/>
                <a:ea typeface="+mn-lt"/>
                <a:cs typeface="Poppins"/>
              </a:rPr>
              <a:t>Delivery of </a:t>
            </a:r>
            <a:r>
              <a:rPr lang="en-US" sz="1300" dirty="0">
                <a:solidFill>
                  <a:srgbClr val="000000"/>
                </a:solidFill>
                <a:latin typeface="Poppins"/>
                <a:ea typeface="+mn-lt"/>
                <a:cs typeface="Poppins"/>
                <a:hlinkClick r:id="rId3"/>
              </a:rPr>
              <a:t>a high-quality customer story</a:t>
            </a:r>
            <a:r>
              <a:rPr lang="en-US" sz="1300" dirty="0">
                <a:solidFill>
                  <a:srgbClr val="000000"/>
                </a:solidFill>
                <a:latin typeface="Poppins"/>
                <a:ea typeface="+mn-lt"/>
                <a:cs typeface="Poppins"/>
              </a:rPr>
              <a:t> that captured the client's vision</a:t>
            </a:r>
            <a:endParaRPr lang="en-US" sz="1300">
              <a:latin typeface="Poppins"/>
              <a:ea typeface="Calibri" panose="020F0502020204030204"/>
              <a:cs typeface="Poppins"/>
            </a:endParaRPr>
          </a:p>
          <a:p>
            <a:pPr marL="457200" indent="-228600">
              <a:lnSpc>
                <a:spcPct val="120000"/>
              </a:lnSpc>
              <a:buFont typeface="Wingdings,Sans-Serif" panose="020B0604020202020204" pitchFamily="34" charset="0"/>
              <a:buChar char="§"/>
            </a:pPr>
            <a:r>
              <a:rPr lang="en-US" sz="1300" dirty="0">
                <a:solidFill>
                  <a:srgbClr val="000000"/>
                </a:solidFill>
                <a:latin typeface="Poppins"/>
                <a:ea typeface="+mn-lt"/>
                <a:cs typeface="Poppins"/>
              </a:rPr>
              <a:t>The video now serves as a powerful testament to the transformative impact of the ledger and Azure SQL Database on Microsoft's clientele</a:t>
            </a:r>
            <a:endParaRPr lang="en-US" sz="1300" dirty="0">
              <a:latin typeface="Poppins"/>
              <a:cs typeface="Poppins"/>
            </a:endParaRPr>
          </a:p>
        </p:txBody>
      </p:sp>
      <p:pic>
        <p:nvPicPr>
          <p:cNvPr id="7" name="Picture 6">
            <a:extLst>
              <a:ext uri="{FF2B5EF4-FFF2-40B4-BE49-F238E27FC236}">
                <a16:creationId xmlns:a16="http://schemas.microsoft.com/office/drawing/2014/main" id="{43782C42-A3F2-2818-53E2-355CBD93DF07}"/>
              </a:ext>
            </a:extLst>
          </p:cNvPr>
          <p:cNvPicPr>
            <a:picLocks noChangeAspect="1"/>
          </p:cNvPicPr>
          <p:nvPr/>
        </p:nvPicPr>
        <p:blipFill>
          <a:blip r:embed="rId4"/>
          <a:stretch>
            <a:fillRect/>
          </a:stretch>
        </p:blipFill>
        <p:spPr>
          <a:xfrm>
            <a:off x="8346446" y="280579"/>
            <a:ext cx="3465392" cy="2047182"/>
          </a:xfrm>
          <a:prstGeom prst="rect">
            <a:avLst/>
          </a:prstGeom>
          <a:effectLst>
            <a:outerShdw blurRad="50800" dist="38100" dir="2700000" algn="tl" rotWithShape="0">
              <a:prstClr val="black">
                <a:alpha val="40000"/>
              </a:prstClr>
            </a:outerShdw>
          </a:effectLst>
        </p:spPr>
      </p:pic>
      <p:pic>
        <p:nvPicPr>
          <p:cNvPr id="18" name="Picture 17" descr="A group of people working on a machine&#10;&#10;Description automatically generated">
            <a:extLst>
              <a:ext uri="{FF2B5EF4-FFF2-40B4-BE49-F238E27FC236}">
                <a16:creationId xmlns:a16="http://schemas.microsoft.com/office/drawing/2014/main" id="{FBED15B0-CA45-6C30-9786-FA629471AB3F}"/>
              </a:ext>
            </a:extLst>
          </p:cNvPr>
          <p:cNvPicPr>
            <a:picLocks noChangeAspect="1"/>
          </p:cNvPicPr>
          <p:nvPr/>
        </p:nvPicPr>
        <p:blipFill>
          <a:blip r:embed="rId5"/>
          <a:stretch>
            <a:fillRect/>
          </a:stretch>
        </p:blipFill>
        <p:spPr>
          <a:xfrm>
            <a:off x="8345118" y="2576370"/>
            <a:ext cx="3465391" cy="1908284"/>
          </a:xfrm>
          <a:prstGeom prst="rect">
            <a:avLst/>
          </a:prstGeom>
          <a:effectLst>
            <a:outerShdw blurRad="50800" dist="38100" dir="2700000" algn="tl" rotWithShape="0">
              <a:prstClr val="black">
                <a:alpha val="40000"/>
              </a:prstClr>
            </a:outerShdw>
          </a:effectLst>
        </p:spPr>
      </p:pic>
      <p:pic>
        <p:nvPicPr>
          <p:cNvPr id="20" name="Picture 19" descr="A large white building with trees&#10;&#10;Description automatically generated">
            <a:extLst>
              <a:ext uri="{FF2B5EF4-FFF2-40B4-BE49-F238E27FC236}">
                <a16:creationId xmlns:a16="http://schemas.microsoft.com/office/drawing/2014/main" id="{F6D77F39-8657-243B-DD9B-5FB9C6606D83}"/>
              </a:ext>
            </a:extLst>
          </p:cNvPr>
          <p:cNvPicPr>
            <a:picLocks noChangeAspect="1"/>
          </p:cNvPicPr>
          <p:nvPr/>
        </p:nvPicPr>
        <p:blipFill>
          <a:blip r:embed="rId6"/>
          <a:stretch>
            <a:fillRect/>
          </a:stretch>
        </p:blipFill>
        <p:spPr>
          <a:xfrm>
            <a:off x="8336272" y="4686581"/>
            <a:ext cx="3465391" cy="1910742"/>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287706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39918B97-2236-432B-9D84-A860394888A6}"/>
              </a:ext>
            </a:extLst>
          </p:cNvPr>
          <p:cNvSpPr>
            <a:spLocks noGrp="1" noRot="1" noMove="1" noResize="1" noEditPoints="1" noAdjustHandles="1" noChangeArrowheads="1" noChangeShapeType="1"/>
          </p:cNvSpPr>
          <p:nvPr/>
        </p:nvSpPr>
        <p:spPr>
          <a:xfrm>
            <a:off x="5380140" y="4408414"/>
            <a:ext cx="6811860" cy="24495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D888A8EE-A41B-104E-87E1-EB98061134BE}"/>
              </a:ext>
            </a:extLst>
          </p:cNvPr>
          <p:cNvSpPr>
            <a:spLocks noGrp="1"/>
          </p:cNvSpPr>
          <p:nvPr>
            <p:ph type="sldNum" sz="quarter" idx="12"/>
          </p:nvPr>
        </p:nvSpPr>
        <p:spPr/>
        <p:txBody>
          <a:bodyPr/>
          <a:lstStyle/>
          <a:p>
            <a:fld id="{056F86DB-78DF-EB43-A6BE-40415A3A0052}" type="slidenum">
              <a:rPr lang="en-US" smtClean="0"/>
              <a:pPr/>
              <a:t>2</a:t>
            </a:fld>
            <a:endParaRPr lang="en-US"/>
          </a:p>
        </p:txBody>
      </p:sp>
      <p:sp>
        <p:nvSpPr>
          <p:cNvPr id="4" name="Title 3">
            <a:extLst>
              <a:ext uri="{FF2B5EF4-FFF2-40B4-BE49-F238E27FC236}">
                <a16:creationId xmlns:a16="http://schemas.microsoft.com/office/drawing/2014/main" id="{BDC4B9FF-8695-D444-A5CC-2CB3135EEEAD}"/>
              </a:ext>
            </a:extLst>
          </p:cNvPr>
          <p:cNvSpPr>
            <a:spLocks noGrp="1"/>
          </p:cNvSpPr>
          <p:nvPr>
            <p:ph type="ctrTitle"/>
          </p:nvPr>
        </p:nvSpPr>
        <p:spPr>
          <a:xfrm>
            <a:off x="596658" y="-227785"/>
            <a:ext cx="11023067" cy="1129935"/>
          </a:xfrm>
        </p:spPr>
        <p:txBody>
          <a:bodyPr>
            <a:normAutofit/>
          </a:bodyPr>
          <a:lstStyle/>
          <a:p>
            <a:r>
              <a:rPr lang="en-US" sz="3200" b="1" dirty="0">
                <a:solidFill>
                  <a:srgbClr val="073A79"/>
                </a:solidFill>
                <a:latin typeface="Poppins"/>
                <a:cs typeface="Poppins"/>
              </a:rPr>
              <a:t>Empowering Customer Success with Technology</a:t>
            </a:r>
            <a:endParaRPr lang="en-US" sz="3200" b="1">
              <a:solidFill>
                <a:srgbClr val="073A79"/>
              </a:solidFill>
              <a:latin typeface="Poppins"/>
              <a:cs typeface="Poppins"/>
            </a:endParaRPr>
          </a:p>
        </p:txBody>
      </p:sp>
      <p:sp>
        <p:nvSpPr>
          <p:cNvPr id="6" name="Text Placeholder 5">
            <a:extLst>
              <a:ext uri="{FF2B5EF4-FFF2-40B4-BE49-F238E27FC236}">
                <a16:creationId xmlns:a16="http://schemas.microsoft.com/office/drawing/2014/main" id="{DC3185AF-4529-9642-92AB-B131CAEBC7A9}"/>
              </a:ext>
            </a:extLst>
          </p:cNvPr>
          <p:cNvSpPr>
            <a:spLocks noGrp="1"/>
          </p:cNvSpPr>
          <p:nvPr>
            <p:ph type="body" sz="quarter" idx="20"/>
          </p:nvPr>
        </p:nvSpPr>
        <p:spPr>
          <a:xfrm>
            <a:off x="595795" y="902724"/>
            <a:ext cx="7082039" cy="1499475"/>
          </a:xfrm>
        </p:spPr>
        <p:txBody>
          <a:bodyPr vert="horz" lIns="91440" tIns="45720" rIns="91440" bIns="45720" rtlCol="0" anchor="t">
            <a:noAutofit/>
          </a:bodyPr>
          <a:lstStyle/>
          <a:p>
            <a:r>
              <a:rPr lang="en-US" sz="1500" dirty="0">
                <a:solidFill>
                  <a:srgbClr val="404040"/>
                </a:solidFill>
                <a:latin typeface="Poppins"/>
                <a:ea typeface="+mn-lt"/>
                <a:cs typeface="Poppins"/>
              </a:rPr>
              <a:t>The Data team from a prominent tech company wanted an effective yet simple way to convey the impact of their technologies to its customers. Leveraging the company's existing partnership with a </a:t>
            </a:r>
            <a:r>
              <a:rPr lang="en-US" sz="1500" dirty="0">
                <a:solidFill>
                  <a:srgbClr val="404040"/>
                </a:solidFill>
                <a:latin typeface="Poppins"/>
                <a:ea typeface="Calibri"/>
                <a:cs typeface="Poppins"/>
              </a:rPr>
              <a:t>multinational technology company </a:t>
            </a:r>
            <a:r>
              <a:rPr lang="en-US" sz="1500" dirty="0">
                <a:solidFill>
                  <a:srgbClr val="404040"/>
                </a:solidFill>
                <a:latin typeface="Poppins"/>
                <a:ea typeface="+mn-lt"/>
                <a:cs typeface="Poppins"/>
              </a:rPr>
              <a:t>and </a:t>
            </a:r>
            <a:r>
              <a:rPr lang="en-US" sz="1500" err="1">
                <a:solidFill>
                  <a:srgbClr val="404040"/>
                </a:solidFill>
                <a:latin typeface="Poppins"/>
                <a:ea typeface="+mn-lt"/>
                <a:cs typeface="Poppins"/>
              </a:rPr>
              <a:t>Affirma's</a:t>
            </a:r>
            <a:r>
              <a:rPr lang="en-US" sz="1500" dirty="0">
                <a:solidFill>
                  <a:srgbClr val="404040"/>
                </a:solidFill>
                <a:latin typeface="Poppins"/>
                <a:ea typeface="+mn-lt"/>
                <a:cs typeface="Poppins"/>
              </a:rPr>
              <a:t> video expertise, they brought the vision to life.</a:t>
            </a:r>
            <a:endParaRPr lang="en-US" sz="1500" dirty="0">
              <a:latin typeface="Poppins"/>
              <a:cs typeface="Poppins"/>
            </a:endParaRPr>
          </a:p>
        </p:txBody>
      </p:sp>
      <p:sp>
        <p:nvSpPr>
          <p:cNvPr id="8" name="Text Placeholder 7">
            <a:extLst>
              <a:ext uri="{FF2B5EF4-FFF2-40B4-BE49-F238E27FC236}">
                <a16:creationId xmlns:a16="http://schemas.microsoft.com/office/drawing/2014/main" id="{F7328E13-9F30-0846-AE9E-2A00307B067C}"/>
              </a:ext>
            </a:extLst>
          </p:cNvPr>
          <p:cNvSpPr>
            <a:spLocks noGrp="1"/>
          </p:cNvSpPr>
          <p:nvPr>
            <p:ph type="body" sz="quarter" idx="22"/>
          </p:nvPr>
        </p:nvSpPr>
        <p:spPr/>
        <p:txBody>
          <a:bodyPr/>
          <a:lstStyle/>
          <a:p>
            <a:r>
              <a:rPr lang="en-US" dirty="0"/>
              <a:t>3</a:t>
            </a:r>
          </a:p>
        </p:txBody>
      </p:sp>
      <p:sp>
        <p:nvSpPr>
          <p:cNvPr id="9" name="Text Placeholder 8">
            <a:extLst>
              <a:ext uri="{FF2B5EF4-FFF2-40B4-BE49-F238E27FC236}">
                <a16:creationId xmlns:a16="http://schemas.microsoft.com/office/drawing/2014/main" id="{26D1C182-68D6-5145-9959-7C17A6C7E8D2}"/>
              </a:ext>
            </a:extLst>
          </p:cNvPr>
          <p:cNvSpPr>
            <a:spLocks noGrp="1"/>
          </p:cNvSpPr>
          <p:nvPr>
            <p:ph type="body" sz="quarter" idx="23"/>
          </p:nvPr>
        </p:nvSpPr>
        <p:spPr/>
        <p:txBody>
          <a:bodyPr/>
          <a:lstStyle/>
          <a:p>
            <a:r>
              <a:rPr lang="en-US" dirty="0"/>
              <a:t>Responsive viewport sizes</a:t>
            </a:r>
          </a:p>
        </p:txBody>
      </p:sp>
      <p:sp>
        <p:nvSpPr>
          <p:cNvPr id="10" name="Text Placeholder 9">
            <a:extLst>
              <a:ext uri="{FF2B5EF4-FFF2-40B4-BE49-F238E27FC236}">
                <a16:creationId xmlns:a16="http://schemas.microsoft.com/office/drawing/2014/main" id="{634B247A-B54F-9443-948E-781E9E7017D5}"/>
              </a:ext>
            </a:extLst>
          </p:cNvPr>
          <p:cNvSpPr>
            <a:spLocks noGrp="1"/>
          </p:cNvSpPr>
          <p:nvPr>
            <p:ph type="body" sz="quarter" idx="24"/>
          </p:nvPr>
        </p:nvSpPr>
        <p:spPr/>
        <p:txBody>
          <a:bodyPr/>
          <a:lstStyle/>
          <a:p>
            <a:r>
              <a:rPr lang="en-US" dirty="0"/>
              <a:t>6 weeks</a:t>
            </a:r>
          </a:p>
        </p:txBody>
      </p:sp>
      <p:sp>
        <p:nvSpPr>
          <p:cNvPr id="11" name="Text Placeholder 10">
            <a:extLst>
              <a:ext uri="{FF2B5EF4-FFF2-40B4-BE49-F238E27FC236}">
                <a16:creationId xmlns:a16="http://schemas.microsoft.com/office/drawing/2014/main" id="{18416BC8-7D3A-C447-82D3-1B919C1E4CD7}"/>
              </a:ext>
            </a:extLst>
          </p:cNvPr>
          <p:cNvSpPr>
            <a:spLocks noGrp="1"/>
          </p:cNvSpPr>
          <p:nvPr>
            <p:ph type="body" sz="quarter" idx="25"/>
          </p:nvPr>
        </p:nvSpPr>
        <p:spPr>
          <a:xfrm>
            <a:off x="10077229" y="5951877"/>
            <a:ext cx="1266763" cy="471961"/>
          </a:xfrm>
        </p:spPr>
        <p:txBody>
          <a:bodyPr/>
          <a:lstStyle/>
          <a:p>
            <a:r>
              <a:rPr lang="en-US" dirty="0"/>
              <a:t>Lorem Ipsum Dolor</a:t>
            </a:r>
          </a:p>
        </p:txBody>
      </p:sp>
      <p:sp>
        <p:nvSpPr>
          <p:cNvPr id="12" name="Text Placeholder 5">
            <a:extLst>
              <a:ext uri="{FF2B5EF4-FFF2-40B4-BE49-F238E27FC236}">
                <a16:creationId xmlns:a16="http://schemas.microsoft.com/office/drawing/2014/main" id="{E778A92C-1382-1A12-8A05-918932FFC49A}"/>
              </a:ext>
            </a:extLst>
          </p:cNvPr>
          <p:cNvSpPr txBox="1">
            <a:spLocks/>
          </p:cNvSpPr>
          <p:nvPr/>
        </p:nvSpPr>
        <p:spPr>
          <a:xfrm>
            <a:off x="341286" y="2668374"/>
            <a:ext cx="6738709" cy="2185025"/>
          </a:xfrm>
          <a:prstGeom prst="rect">
            <a:avLst/>
          </a:prstGeom>
        </p:spPr>
        <p:txBody>
          <a:bodyPr vert="horz" lIns="91440" tIns="45720" rIns="91440" bIns="45720"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indent="-228600">
              <a:lnSpc>
                <a:spcPct val="120000"/>
              </a:lnSpc>
              <a:spcBef>
                <a:spcPts val="500"/>
              </a:spcBef>
            </a:pPr>
            <a:r>
              <a:rPr lang="en-US" sz="1400" b="1" u="sng" dirty="0">
                <a:solidFill>
                  <a:srgbClr val="0070C0"/>
                </a:solidFill>
                <a:latin typeface="Poppins"/>
                <a:ea typeface="Calibri"/>
                <a:cs typeface="Poppins"/>
              </a:rPr>
              <a:t>Our Work</a:t>
            </a:r>
          </a:p>
          <a:p>
            <a:pPr marL="457200" indent="-228600">
              <a:lnSpc>
                <a:spcPct val="120000"/>
              </a:lnSpc>
              <a:spcBef>
                <a:spcPts val="500"/>
              </a:spcBef>
            </a:pPr>
            <a:endParaRPr lang="en-US" sz="600" b="1" u="sng" dirty="0">
              <a:solidFill>
                <a:srgbClr val="000000"/>
              </a:solidFill>
              <a:latin typeface="Poppins"/>
              <a:ea typeface="+mn-lt"/>
              <a:cs typeface="Poppins"/>
            </a:endParaRPr>
          </a:p>
          <a:p>
            <a:pPr marL="457200" indent="-228600">
              <a:lnSpc>
                <a:spcPct val="120000"/>
              </a:lnSpc>
              <a:buFont typeface="Wingdings" panose="020B0604020202020204" pitchFamily="34" charset="0"/>
              <a:buChar char="§"/>
            </a:pPr>
            <a:r>
              <a:rPr lang="en-US" sz="1300" dirty="0">
                <a:solidFill>
                  <a:srgbClr val="000000"/>
                </a:solidFill>
                <a:latin typeface="Poppins"/>
                <a:ea typeface="+mn-lt"/>
                <a:cs typeface="Poppins"/>
              </a:rPr>
              <a:t>Crafted a vision of how we can tell the story by polishing the client-provided script</a:t>
            </a:r>
          </a:p>
          <a:p>
            <a:pPr marL="457200" indent="-228600">
              <a:lnSpc>
                <a:spcPct val="120000"/>
              </a:lnSpc>
              <a:buFont typeface="Wingdings" panose="020B0604020202020204" pitchFamily="34" charset="0"/>
              <a:buChar char="§"/>
            </a:pPr>
            <a:r>
              <a:rPr lang="en-US" sz="1300" dirty="0">
                <a:solidFill>
                  <a:srgbClr val="000000"/>
                </a:solidFill>
                <a:latin typeface="Poppins"/>
                <a:ea typeface="+mn-lt"/>
                <a:cs typeface="Poppins"/>
              </a:rPr>
              <a:t>Developed a list of shots that would help communicate the story</a:t>
            </a:r>
          </a:p>
          <a:p>
            <a:pPr marL="457200" indent="-228600">
              <a:lnSpc>
                <a:spcPct val="120000"/>
              </a:lnSpc>
              <a:buFont typeface="Wingdings" panose="020B0604020202020204" pitchFamily="34" charset="0"/>
              <a:buChar char="§"/>
            </a:pPr>
            <a:r>
              <a:rPr lang="en-US" sz="1300" dirty="0">
                <a:solidFill>
                  <a:srgbClr val="000000"/>
                </a:solidFill>
                <a:latin typeface="Poppins"/>
                <a:ea typeface="+mn-lt"/>
                <a:cs typeface="Poppins"/>
              </a:rPr>
              <a:t>Provided their videographers guidance on capturing footage to match the client's visual direction</a:t>
            </a:r>
          </a:p>
          <a:p>
            <a:pPr marL="457200" indent="-228600">
              <a:lnSpc>
                <a:spcPct val="120000"/>
              </a:lnSpc>
              <a:buFont typeface="Wingdings" panose="020B0604020202020204" pitchFamily="34" charset="0"/>
              <a:buChar char="§"/>
            </a:pPr>
            <a:r>
              <a:rPr lang="en-US" sz="1300" dirty="0">
                <a:solidFill>
                  <a:srgbClr val="000000"/>
                </a:solidFill>
                <a:latin typeface="Poppins"/>
                <a:ea typeface="+mn-lt"/>
                <a:cs typeface="Poppins"/>
              </a:rPr>
              <a:t>Assisted with virtual screen recordings</a:t>
            </a:r>
          </a:p>
          <a:p>
            <a:pPr marL="457200" indent="-228600">
              <a:lnSpc>
                <a:spcPct val="120000"/>
              </a:lnSpc>
              <a:buFont typeface="Wingdings" panose="020B0604020202020204" pitchFamily="34" charset="0"/>
              <a:buChar char="§"/>
            </a:pPr>
            <a:r>
              <a:rPr lang="en-US" sz="1300" dirty="0">
                <a:solidFill>
                  <a:srgbClr val="000000"/>
                </a:solidFill>
                <a:latin typeface="Poppins"/>
                <a:ea typeface="+mn-lt"/>
                <a:cs typeface="Poppins"/>
              </a:rPr>
              <a:t>Composited footage and audio into an impactful video</a:t>
            </a:r>
            <a:endParaRPr lang="en-US" sz="1300">
              <a:latin typeface="Poppins"/>
              <a:ea typeface="Calibri"/>
              <a:cs typeface="Poppins"/>
            </a:endParaRPr>
          </a:p>
        </p:txBody>
      </p:sp>
      <p:sp>
        <p:nvSpPr>
          <p:cNvPr id="14" name="Text Placeholder 5">
            <a:extLst>
              <a:ext uri="{FF2B5EF4-FFF2-40B4-BE49-F238E27FC236}">
                <a16:creationId xmlns:a16="http://schemas.microsoft.com/office/drawing/2014/main" id="{7C420CDD-FF14-F374-84BE-A9C0D95642E1}"/>
              </a:ext>
            </a:extLst>
          </p:cNvPr>
          <p:cNvSpPr txBox="1">
            <a:spLocks/>
          </p:cNvSpPr>
          <p:nvPr/>
        </p:nvSpPr>
        <p:spPr>
          <a:xfrm>
            <a:off x="339888" y="4969112"/>
            <a:ext cx="7032324" cy="1814511"/>
          </a:xfrm>
          <a:prstGeom prst="rect">
            <a:avLst/>
          </a:prstGeom>
        </p:spPr>
        <p:txBody>
          <a:bodyPr vert="horz" lIns="91440" tIns="45720" rIns="91440" bIns="45720"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457200" indent="-228600">
              <a:lnSpc>
                <a:spcPct val="120000"/>
              </a:lnSpc>
              <a:spcBef>
                <a:spcPts val="500"/>
              </a:spcBef>
            </a:pPr>
            <a:r>
              <a:rPr lang="en-US" sz="1400" b="1" u="sng" dirty="0">
                <a:solidFill>
                  <a:srgbClr val="0070C0"/>
                </a:solidFill>
                <a:latin typeface="Poppins"/>
                <a:ea typeface="Calibri"/>
                <a:cs typeface="Poppins"/>
              </a:rPr>
              <a:t>The Result</a:t>
            </a:r>
          </a:p>
          <a:p>
            <a:pPr marL="457200" indent="-228600">
              <a:lnSpc>
                <a:spcPct val="120000"/>
              </a:lnSpc>
              <a:spcBef>
                <a:spcPts val="500"/>
              </a:spcBef>
            </a:pPr>
            <a:endParaRPr lang="en-US" sz="600" b="1" u="sng" dirty="0">
              <a:solidFill>
                <a:srgbClr val="000000"/>
              </a:solidFill>
              <a:latin typeface="Poppins"/>
              <a:ea typeface="+mn-lt"/>
              <a:cs typeface="Poppins"/>
            </a:endParaRPr>
          </a:p>
          <a:p>
            <a:pPr marL="457200" indent="-228600">
              <a:lnSpc>
                <a:spcPct val="120000"/>
              </a:lnSpc>
              <a:buFont typeface="Wingdings,Sans-Serif" panose="020B0604020202020204" pitchFamily="34" charset="0"/>
              <a:buChar char="§"/>
            </a:pPr>
            <a:r>
              <a:rPr lang="en-US" sz="1300" dirty="0">
                <a:solidFill>
                  <a:srgbClr val="000000"/>
                </a:solidFill>
                <a:latin typeface="Poppins"/>
                <a:ea typeface="+mn-lt"/>
                <a:cs typeface="Poppins"/>
              </a:rPr>
              <a:t>Delivery of a high-quality customer story that captured the client's vision</a:t>
            </a:r>
            <a:endParaRPr lang="en-US" sz="1300">
              <a:latin typeface="Poppins"/>
              <a:ea typeface="Calibri" panose="020F0502020204030204"/>
              <a:cs typeface="Poppins"/>
            </a:endParaRPr>
          </a:p>
          <a:p>
            <a:pPr marL="457200" indent="-228600">
              <a:lnSpc>
                <a:spcPct val="120000"/>
              </a:lnSpc>
              <a:buFont typeface="Wingdings,Sans-Serif" panose="020B0604020202020204" pitchFamily="34" charset="0"/>
              <a:buChar char="§"/>
            </a:pPr>
            <a:r>
              <a:rPr lang="en-US" sz="1300" dirty="0">
                <a:solidFill>
                  <a:srgbClr val="000000"/>
                </a:solidFill>
                <a:latin typeface="Poppins"/>
                <a:ea typeface="+mn-lt"/>
                <a:cs typeface="Poppins"/>
              </a:rPr>
              <a:t>The video now serves as a powerful testament to the transformative impact of their technology on clientele</a:t>
            </a:r>
            <a:endParaRPr lang="en-US" sz="1300">
              <a:latin typeface="Poppins"/>
              <a:cs typeface="Poppins"/>
            </a:endParaRPr>
          </a:p>
        </p:txBody>
      </p:sp>
      <p:pic>
        <p:nvPicPr>
          <p:cNvPr id="18" name="Picture 17">
            <a:extLst>
              <a:ext uri="{FF2B5EF4-FFF2-40B4-BE49-F238E27FC236}">
                <a16:creationId xmlns:a16="http://schemas.microsoft.com/office/drawing/2014/main" id="{FBED15B0-CA45-6C30-9786-FA629471AB3F}"/>
              </a:ext>
            </a:extLst>
          </p:cNvPr>
          <p:cNvPicPr>
            <a:picLocks noChangeAspect="1"/>
          </p:cNvPicPr>
          <p:nvPr/>
        </p:nvPicPr>
        <p:blipFill>
          <a:blip r:embed="rId3"/>
          <a:stretch>
            <a:fillRect/>
          </a:stretch>
        </p:blipFill>
        <p:spPr>
          <a:xfrm>
            <a:off x="8276469" y="1601559"/>
            <a:ext cx="3465391" cy="1908284"/>
          </a:xfrm>
          <a:prstGeom prst="rect">
            <a:avLst/>
          </a:prstGeom>
          <a:effectLst>
            <a:outerShdw blurRad="50800" dist="38100" dir="2700000" algn="tl" rotWithShape="0">
              <a:prstClr val="black">
                <a:alpha val="40000"/>
              </a:prstClr>
            </a:outerShdw>
          </a:effectLst>
        </p:spPr>
      </p:pic>
      <p:pic>
        <p:nvPicPr>
          <p:cNvPr id="5" name="Picture 4" descr="A person working on a computer&#10;&#10;Description automatically generated">
            <a:extLst>
              <a:ext uri="{FF2B5EF4-FFF2-40B4-BE49-F238E27FC236}">
                <a16:creationId xmlns:a16="http://schemas.microsoft.com/office/drawing/2014/main" id="{EFB15DE9-C9D7-D4AB-4ED0-13559614F9D2}"/>
              </a:ext>
            </a:extLst>
          </p:cNvPr>
          <p:cNvPicPr>
            <a:picLocks noChangeAspect="1"/>
          </p:cNvPicPr>
          <p:nvPr/>
        </p:nvPicPr>
        <p:blipFill>
          <a:blip r:embed="rId4"/>
          <a:stretch>
            <a:fillRect/>
          </a:stretch>
        </p:blipFill>
        <p:spPr>
          <a:xfrm>
            <a:off x="8279027" y="3943077"/>
            <a:ext cx="3459893" cy="1910006"/>
          </a:xfrm>
          <a:prstGeom prst="rect">
            <a:avLst/>
          </a:prstGeom>
          <a:ln>
            <a:noFill/>
          </a:ln>
          <a:effectLst>
            <a:outerShdw blurRad="63500" dist="50800" dir="2700000" algn="tl" rotWithShape="0">
              <a:srgbClr val="333333">
                <a:alpha val="40000"/>
              </a:srgbClr>
            </a:outerShdw>
          </a:effectLst>
        </p:spPr>
      </p:pic>
    </p:spTree>
    <p:extLst>
      <p:ext uri="{BB962C8B-B14F-4D97-AF65-F5344CB8AC3E}">
        <p14:creationId xmlns:p14="http://schemas.microsoft.com/office/powerpoint/2010/main" val="3144834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Notes0 xmlns="f0ee8362-fa7e-4bc9-ab88-7dcfb17cb19b">Partner Customer Story</Notes0>
    <Named_x0020_Account xmlns="f0ee8362-fa7e-4bc9-ab88-7dcfb17cb19b">Microsoft</Named_x0020_Account>
    <Industries xmlns="f0ee8362-fa7e-4bc9-ab88-7dcfb17cb19b">
      <Value>Manufacturing</Value>
      <Value>B2B</Value>
    </Industries>
    <ApprovedByClient xmlns="f0ee8362-fa7e-4bc9-ab88-7dcfb17cb19b">false</ApprovedByClient>
    <PlatTech xmlns="f0ee8362-fa7e-4bc9-ab88-7dcfb17cb19b">
      <Value>Azure</Value>
    </PlatTech>
    <ProjectCompletionDate xmlns="f0ee8362-fa7e-4bc9-ab88-7dcfb17cb19b">2022-06-01T07:00:00+00:00</ProjectCompletionDate>
    <BusinessUnit xmlns="f0ee8362-fa7e-4bc9-ab88-7dcfb17cb19b">
      <Value>Marketing Services</Value>
    </BusinessUnit>
    <Solutions xmlns="f0ee8362-fa7e-4bc9-ab88-7dcfb17cb19b">
      <Value>Video Production</Value>
    </Solutions>
  </documentManagement>
</p:properties>
</file>

<file path=customXml/item3.xml><?xml version="1.0" encoding="utf-8"?>
<?mso-contentType ?>
<customXsn xmlns="http://schemas.microsoft.com/office/2006/metadata/customXsn">
  <xsnLocation/>
  <cached>True</cached>
  <openByDefault>False</openByDefault>
  <xsnScope/>
</customXsn>
</file>

<file path=customXml/item4.xml><?xml version="1.0" encoding="utf-8"?>
<ct:contentTypeSchema xmlns:ct="http://schemas.microsoft.com/office/2006/metadata/contentType" xmlns:ma="http://schemas.microsoft.com/office/2006/metadata/properties/metaAttributes" ct:_="" ma:_="" ma:contentTypeName="Document" ma:contentTypeID="0x0101000D23BCBB7020E34DAE994A365BA94206" ma:contentTypeVersion="12" ma:contentTypeDescription="Create a new document." ma:contentTypeScope="" ma:versionID="b1c940a28d9f7ed7841dd66e388476ed">
  <xsd:schema xmlns:xsd="http://www.w3.org/2001/XMLSchema" xmlns:xs="http://www.w3.org/2001/XMLSchema" xmlns:p="http://schemas.microsoft.com/office/2006/metadata/properties" xmlns:ns2="f0ee8362-fa7e-4bc9-ab88-7dcfb17cb19b" targetNamespace="http://schemas.microsoft.com/office/2006/metadata/properties" ma:root="true" ma:fieldsID="8c9fb4aa225d81f58c6fca2e551d2526" ns2:_="">
    <xsd:import namespace="f0ee8362-fa7e-4bc9-ab88-7dcfb17cb19b"/>
    <xsd:element name="properties">
      <xsd:complexType>
        <xsd:sequence>
          <xsd:element name="documentManagement">
            <xsd:complexType>
              <xsd:all>
                <xsd:element ref="ns2:BusinessUnit" minOccurs="0"/>
                <xsd:element ref="ns2:Industries" minOccurs="0"/>
                <xsd:element ref="ns2:Solutions" minOccurs="0"/>
                <xsd:element ref="ns2:PlatTech" minOccurs="0"/>
                <xsd:element ref="ns2:Notes0" minOccurs="0"/>
                <xsd:element ref="ns2:Named_x0020_Account" minOccurs="0"/>
                <xsd:element ref="ns2:MediaServiceMetadata" minOccurs="0"/>
                <xsd:element ref="ns2:MediaServiceFastMetadata" minOccurs="0"/>
                <xsd:element ref="ns2:MediaServiceSearchProperties" minOccurs="0"/>
                <xsd:element ref="ns2:MediaServiceObjectDetectorVersions" minOccurs="0"/>
                <xsd:element ref="ns2:ProjectCompletionDate" minOccurs="0"/>
                <xsd:element ref="ns2:ApprovedByClie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0ee8362-fa7e-4bc9-ab88-7dcfb17cb19b" elementFormDefault="qualified">
    <xsd:import namespace="http://schemas.microsoft.com/office/2006/documentManagement/types"/>
    <xsd:import namespace="http://schemas.microsoft.com/office/infopath/2007/PartnerControls"/>
    <xsd:element name="BusinessUnit" ma:index="8" nillable="true" ma:displayName="Business Unit" ma:internalName="BusinessUnit">
      <xsd:complexType>
        <xsd:complexContent>
          <xsd:extension base="dms:MultiChoice">
            <xsd:sequence>
              <xsd:element name="Value" maxOccurs="unbounded" minOccurs="0" nillable="true">
                <xsd:simpleType>
                  <xsd:restriction base="dms:Choice">
                    <xsd:enumeration value="Business Process Outsourcing"/>
                    <xsd:enumeration value="Content and Change Management"/>
                    <xsd:enumeration value="Creative"/>
                    <xsd:enumeration value="Custom Development"/>
                    <xsd:enumeration value="Customer Relationship Management"/>
                    <xsd:enumeration value="Data and Analytics"/>
                    <xsd:enumeration value="Engagement Marketing"/>
                    <xsd:enumeration value="Infrastructure"/>
                    <xsd:enumeration value="Marketing Services"/>
                    <xsd:enumeration value="Modern Workplace"/>
                    <xsd:enumeration value="NetSuite"/>
                  </xsd:restriction>
                </xsd:simpleType>
              </xsd:element>
            </xsd:sequence>
          </xsd:extension>
        </xsd:complexContent>
      </xsd:complexType>
    </xsd:element>
    <xsd:element name="Industries" ma:index="9" nillable="true" ma:displayName="Industries" ma:format="Dropdown" ma:internalName="Industries">
      <xsd:complexType>
        <xsd:complexContent>
          <xsd:extension base="dms:MultiChoice">
            <xsd:sequence>
              <xsd:element name="Value" maxOccurs="unbounded" minOccurs="0" nillable="true">
                <xsd:simpleType>
                  <xsd:restriction base="dms:Choice">
                    <xsd:enumeration value="Aerospace"/>
                    <xsd:enumeration value="Agriculture"/>
                    <xsd:enumeration value="Agriculture Food"/>
                    <xsd:enumeration value="AI / AI Models"/>
                    <xsd:enumeration value="B2B"/>
                    <xsd:enumeration value="B2C"/>
                    <xsd:enumeration value="Chemical"/>
                    <xsd:enumeration value="Construction"/>
                    <xsd:enumeration value="Defence"/>
                    <xsd:enumeration value="Education"/>
                    <xsd:enumeration value="Energy"/>
                    <xsd:enumeration value="Engineering"/>
                    <xsd:enumeration value="Entertainment"/>
                    <xsd:enumeration value="Financial Services"/>
                    <xsd:enumeration value="Food"/>
                    <xsd:enumeration value="Government"/>
                    <xsd:enumeration value="Healthcare"/>
                    <xsd:enumeration value="Hospitality"/>
                    <xsd:enumeration value="Legal"/>
                    <xsd:enumeration value="Life Sciences"/>
                    <xsd:enumeration value="Manufacturing"/>
                    <xsd:enumeration value="Media"/>
                    <xsd:enumeration value="Non-Profit"/>
                    <xsd:enumeration value="Real Estate"/>
                    <xsd:enumeration value="Retail"/>
                    <xsd:enumeration value="Services"/>
                    <xsd:enumeration value="Technology"/>
                    <xsd:enumeration value="Telecommunications"/>
                    <xsd:enumeration value="Transportation"/>
                    <xsd:enumeration value="Water"/>
                    <xsd:enumeration value="Wellness"/>
                    <xsd:enumeration value="BPO"/>
                  </xsd:restriction>
                </xsd:simpleType>
              </xsd:element>
            </xsd:sequence>
          </xsd:extension>
        </xsd:complexContent>
      </xsd:complexType>
    </xsd:element>
    <xsd:element name="Solutions" ma:index="10" nillable="true" ma:displayName="Solutions" ma:format="Dropdown" ma:internalName="Solutions">
      <xsd:complexType>
        <xsd:complexContent>
          <xsd:extension base="dms:MultiChoice">
            <xsd:sequence>
              <xsd:element name="Value" maxOccurs="unbounded" minOccurs="0" nillable="true">
                <xsd:simpleType>
                  <xsd:restriction base="dms:Choice">
                    <xsd:enumeration value="ABM Marketing"/>
                    <xsd:enumeration value="AI"/>
                    <xsd:enumeration value="Audit"/>
                    <xsd:enumeration value="Change Management"/>
                    <xsd:enumeration value="Cloud"/>
                    <xsd:enumeration value="Configurations"/>
                    <xsd:enumeration value="Content"/>
                    <xsd:enumeration value="Customer &amp; Partner Support BPO"/>
                    <xsd:enumeration value="Customer / Partner Portal"/>
                    <xsd:enumeration value="Custom Search"/>
                    <xsd:enumeration value="Cybersecurity"/>
                    <xsd:enumeration value="Data Analytics"/>
                    <xsd:enumeration value="Design"/>
                    <xsd:enumeration value="Email Campaigns"/>
                    <xsd:enumeration value="Event support"/>
                    <xsd:enumeration value="HelpDesk Outsourcing BPO"/>
                    <xsd:enumeration value="Integrations"/>
                    <xsd:enumeration value="Intranet / Extranet"/>
                    <xsd:enumeration value="IoT"/>
                    <xsd:enumeration value="Link Building"/>
                    <xsd:enumeration value="Marketing Automation"/>
                    <xsd:enumeration value="Marketing Strategy"/>
                    <xsd:enumeration value="Marketing Technology"/>
                    <xsd:enumeration value="Migrations"/>
                    <xsd:enumeration value="Mobile Application"/>
                    <xsd:enumeration value="Organic Social Media"/>
                    <xsd:enumeration value="PPC"/>
                    <xsd:enumeration value="Personas &amp; Journey Mapping"/>
                    <xsd:enumeration value="Process Automation"/>
                    <xsd:enumeration value="Product Development"/>
                    <xsd:enumeration value="Research"/>
                    <xsd:enumeration value="SEO/ AEO"/>
                    <xsd:enumeration value="SPFx"/>
                    <xsd:enumeration value="Training"/>
                    <xsd:enumeration value="UX/ UI Design"/>
                    <xsd:enumeration value="Video Production"/>
                    <xsd:enumeration value="Webinars"/>
                    <xsd:enumeration value="Websites"/>
                    <xsd:enumeration value="DevOps"/>
                  </xsd:restriction>
                </xsd:simpleType>
              </xsd:element>
            </xsd:sequence>
          </xsd:extension>
        </xsd:complexContent>
      </xsd:complexType>
    </xsd:element>
    <xsd:element name="PlatTech" ma:index="11" nillable="true" ma:displayName="Platform / Technology" ma:format="Dropdown" ma:internalName="PlatTech">
      <xsd:complexType>
        <xsd:complexContent>
          <xsd:extension base="dms:MultiChoice">
            <xsd:sequence>
              <xsd:element name="Value" maxOccurs="unbounded" minOccurs="0" nillable="true">
                <xsd:simpleType>
                  <xsd:restriction base="dms:Choice">
                    <xsd:enumeration value=".NET"/>
                    <xsd:enumeration value="Android App"/>
                    <xsd:enumeration value="AWS"/>
                    <xsd:enumeration value="Angular"/>
                    <xsd:enumeration value="Azure"/>
                    <xsd:enumeration value="Azure DevOps"/>
                    <xsd:enumeration value="Boomi"/>
                    <xsd:enumeration value="Drupal"/>
                    <xsd:enumeration value="Dynamics"/>
                    <xsd:enumeration value="Flutter"/>
                    <xsd:enumeration value="GCP"/>
                    <xsd:enumeration value="Google"/>
                    <xsd:enumeration value="Great Plains"/>
                    <xsd:enumeration value="Hootsuite"/>
                    <xsd:enumeration value="HubSpot"/>
                    <xsd:enumeration value="iOS App"/>
                    <xsd:enumeration value="Java"/>
                    <xsd:enumeration value="Kentico"/>
                    <xsd:enumeration value="Looker Studio"/>
                    <xsd:enumeration value="Mobile App"/>
                    <xsd:enumeration value="Marketo / Adobe"/>
                    <xsd:enumeration value="NetSuite"/>
                    <xsd:enumeration value="O365"/>
                    <xsd:enumeration value="OneDrive"/>
                    <xsd:enumeration value="PowerSuite"/>
                    <xsd:enumeration value="Power BI"/>
                    <xsd:enumeration value="QuickBooks"/>
                    <xsd:enumeration value="React"/>
                    <xsd:enumeration value="React Native"/>
                    <xsd:enumeration value="Sage"/>
                    <xsd:enumeration value="Salesforce"/>
                    <xsd:enumeration value="Salesforce Experience Cloud"/>
                    <xsd:enumeration value="Salesforce Marketing Cloud"/>
                    <xsd:enumeration value="Salesforce CPQ"/>
                    <xsd:enumeration value="Salesforce Pardot"/>
                    <xsd:enumeration value="SharePoint"/>
                    <xsd:enumeration value="Shopify"/>
                    <xsd:enumeration value="Sitecore"/>
                    <xsd:enumeration value="Sitefinity"/>
                    <xsd:enumeration value="Snowflake"/>
                    <xsd:enumeration value="Sprinklr"/>
                    <xsd:enumeration value="SproutSocial"/>
                    <xsd:enumeration value="Tableau"/>
                    <xsd:enumeration value="WP Engine"/>
                    <xsd:enumeration value="Webflow"/>
                    <xsd:enumeration value="WooCommerce"/>
                    <xsd:enumeration value="WordPress"/>
                    <xsd:enumeration value="Zoho"/>
                    <xsd:enumeration value="Power Apps"/>
                    <xsd:enumeration value="Teams"/>
                    <xsd:enumeration value="Azure Data Factory"/>
                    <xsd:enumeration value="Zendesk"/>
                    <xsd:enumeration value="Business Central"/>
                    <xsd:enumeration value="Viva"/>
                  </xsd:restriction>
                </xsd:simpleType>
              </xsd:element>
            </xsd:sequence>
          </xsd:extension>
        </xsd:complexContent>
      </xsd:complexType>
    </xsd:element>
    <xsd:element name="Notes0" ma:index="12" nillable="true" ma:displayName="Notes" ma:internalName="Notes0">
      <xsd:simpleType>
        <xsd:restriction base="dms:Text">
          <xsd:maxLength value="255"/>
        </xsd:restriction>
      </xsd:simpleType>
    </xsd:element>
    <xsd:element name="Named_x0020_Account" ma:index="13" nillable="true" ma:displayName="Named Account" ma:format="Dropdown" ma:internalName="Named_x0020_Account">
      <xsd:simpleType>
        <xsd:restriction base="dms:Choice">
          <xsd:enumeration value="Microsoft"/>
          <xsd:enumeration value="Meta"/>
          <xsd:enumeration value="Amazon"/>
        </xsd:restriction>
      </xsd:simpleType>
    </xsd:element>
    <xsd:element name="MediaServiceMetadata" ma:index="14" nillable="true" ma:displayName="MediaServiceMetadata" ma:hidden="true" ma:internalName="MediaServiceMetadata" ma:readOnly="true">
      <xsd:simpleType>
        <xsd:restriction base="dms:Note"/>
      </xsd:simpleType>
    </xsd:element>
    <xsd:element name="MediaServiceFastMetadata" ma:index="15" nillable="true" ma:displayName="MediaServiceFastMetadata" ma:hidden="true" ma:internalName="MediaServiceFastMetadata" ma:readOnly="true">
      <xsd:simpleType>
        <xsd:restriction base="dms:Note"/>
      </xsd:simpleType>
    </xsd:element>
    <xsd:element name="MediaServiceSearchProperties" ma:index="16" nillable="true" ma:displayName="MediaServiceSearchProperties" ma:hidden="true" ma:internalName="MediaServiceSearchProperties" ma:readOnly="true">
      <xsd:simpleType>
        <xsd:restriction base="dms:Note"/>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ProjectCompletionDate" ma:index="18" nillable="true" ma:displayName="Project Completion Date" ma:format="DateOnly" ma:internalName="ProjectCompletionDate">
      <xsd:simpleType>
        <xsd:restriction base="dms:DateTime"/>
      </xsd:simpleType>
    </xsd:element>
    <xsd:element name="ApprovedByClient" ma:index="19" nillable="true" ma:displayName="Approved By Client" ma:default="0" ma:format="Dropdown" ma:internalName="ApprovedByClient">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7ECDF0C-9559-4EBB-A79E-6EF16B2CBC61}">
  <ds:schemaRefs>
    <ds:schemaRef ds:uri="http://schemas.microsoft.com/sharepoint/v3/contenttype/forms"/>
  </ds:schemaRefs>
</ds:datastoreItem>
</file>

<file path=customXml/itemProps2.xml><?xml version="1.0" encoding="utf-8"?>
<ds:datastoreItem xmlns:ds="http://schemas.openxmlformats.org/officeDocument/2006/customXml" ds:itemID="{BCE9A8C3-D206-4A84-877A-E0C5CA85C111}">
  <ds:schemaRefs>
    <ds:schemaRef ds:uri="http://schemas.microsoft.com/office/2006/documentManagement/types"/>
    <ds:schemaRef ds:uri="4a674d8d-5ae4-473c-b67e-b0301c6146a3"/>
    <ds:schemaRef ds:uri="http://schemas.microsoft.com/office/infopath/2007/PartnerControls"/>
    <ds:schemaRef ds:uri="http://www.w3.org/XML/1998/namespace"/>
    <ds:schemaRef ds:uri="http://purl.org/dc/dcmitype/"/>
    <ds:schemaRef ds:uri="http://purl.org/dc/terms/"/>
    <ds:schemaRef ds:uri="http://schemas.microsoft.com/office/2006/metadata/properties"/>
    <ds:schemaRef ds:uri="http://purl.org/dc/elements/1.1/"/>
    <ds:schemaRef ds:uri="http://schemas.openxmlformats.org/package/2006/metadata/core-properties"/>
    <ds:schemaRef ds:uri="8e8b519a-9c33-4eb5-8032-b8e2911b08d8"/>
    <ds:schemaRef ds:uri="f0ee8362-fa7e-4bc9-ab88-7dcfb17cb19b"/>
  </ds:schemaRefs>
</ds:datastoreItem>
</file>

<file path=customXml/itemProps3.xml><?xml version="1.0" encoding="utf-8"?>
<ds:datastoreItem xmlns:ds="http://schemas.openxmlformats.org/officeDocument/2006/customXml" ds:itemID="{4CBC6399-D0E5-47BF-8D51-4CD065CC23D8}">
  <ds:schemaRefs>
    <ds:schemaRef ds:uri="http://schemas.microsoft.com/office/2006/metadata/customXsn"/>
  </ds:schemaRefs>
</ds:datastoreItem>
</file>

<file path=customXml/itemProps4.xml><?xml version="1.0" encoding="utf-8"?>
<ds:datastoreItem xmlns:ds="http://schemas.openxmlformats.org/officeDocument/2006/customXml" ds:itemID="{B6B882A3-9AC8-4A3F-A1AD-7FDFB7E8C06B}"/>
</file>

<file path=docMetadata/LabelInfo.xml><?xml version="1.0" encoding="utf-8"?>
<clbl:labelList xmlns:clbl="http://schemas.microsoft.com/office/2020/mipLabelMetadata">
  <clbl:label id="{65265dd0-4b20-44a4-aca4-b7ecbb143664}" enabled="0" method="" siteId="{65265dd0-4b20-44a4-aca4-b7ecbb143664}" removed="1"/>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3</TotalTime>
  <Words>305</Words>
  <Application>Microsoft Office PowerPoint</Application>
  <PresentationFormat>Widescreen</PresentationFormat>
  <Paragraphs>35</Paragraphs>
  <Slides>2</Slides>
  <Notes>2</Notes>
  <HiddenSlides>0</HiddenSlides>
  <MMClips>0</MMClips>
  <ScaleCrop>false</ScaleCrop>
  <HeadingPairs>
    <vt:vector size="4" baseType="variant">
      <vt:variant>
        <vt:lpstr>Theme</vt:lpstr>
      </vt:variant>
      <vt:variant>
        <vt:i4>1</vt:i4>
      </vt:variant>
      <vt:variant>
        <vt:lpstr>Slide Titles</vt:lpstr>
      </vt:variant>
      <vt:variant>
        <vt:i4>2</vt:i4>
      </vt:variant>
    </vt:vector>
  </HeadingPairs>
  <TitlesOfParts>
    <vt:vector size="3" baseType="lpstr">
      <vt:lpstr>Office Theme</vt:lpstr>
      <vt:lpstr>Microsoft x Lenovo | Customer Story</vt:lpstr>
      <vt:lpstr>Empowering Customer Success with Technology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Case Study –  Video Production Projects</dc:title>
  <dc:creator>Julia Trupp (AFFIRMA)</dc:creator>
  <cp:lastModifiedBy>Matt Minelli</cp:lastModifiedBy>
  <cp:revision>587</cp:revision>
  <dcterms:created xsi:type="dcterms:W3CDTF">2021-01-15T21:45:02Z</dcterms:created>
  <dcterms:modified xsi:type="dcterms:W3CDTF">2025-11-19T19:02:28Z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etDate">
    <vt:lpwstr>2021-01-15T21:45:02Z</vt:lpwstr>
  </property>
  <property fmtid="{D5CDD505-2E9C-101B-9397-08002B2CF9AE}" pid="4" name="MSIP_Label_f42aa342-8706-4288-bd11-ebb85995028c_Method">
    <vt:lpwstr>Standard</vt:lpwstr>
  </property>
  <property fmtid="{D5CDD505-2E9C-101B-9397-08002B2CF9AE}" pid="5" name="MSIP_Label_f42aa342-8706-4288-bd11-ebb85995028c_Name">
    <vt:lpwstr>Internal</vt:lpwstr>
  </property>
  <property fmtid="{D5CDD505-2E9C-101B-9397-08002B2CF9AE}" pid="6" name="MSIP_Label_f42aa342-8706-4288-bd11-ebb85995028c_SiteId">
    <vt:lpwstr>72f988bf-86f1-41af-91ab-2d7cd011db47</vt:lpwstr>
  </property>
  <property fmtid="{D5CDD505-2E9C-101B-9397-08002B2CF9AE}" pid="7" name="MSIP_Label_f42aa342-8706-4288-bd11-ebb85995028c_ActionId">
    <vt:lpwstr>a7192c71-12cc-4895-a527-adb89be4cef4</vt:lpwstr>
  </property>
  <property fmtid="{D5CDD505-2E9C-101B-9397-08002B2CF9AE}" pid="8" name="MSIP_Label_f42aa342-8706-4288-bd11-ebb85995028c_ContentBits">
    <vt:lpwstr>0</vt:lpwstr>
  </property>
  <property fmtid="{D5CDD505-2E9C-101B-9397-08002B2CF9AE}" pid="9" name="ContentTypeId">
    <vt:lpwstr>0x0101000D23BCBB7020E34DAE994A365BA94206</vt:lpwstr>
  </property>
  <property fmtid="{D5CDD505-2E9C-101B-9397-08002B2CF9AE}" pid="10" name="MediaServiceImageTags">
    <vt:lpwstr/>
  </property>
</Properties>
</file>

<file path=docProps/thumbnail.jpeg>
</file>